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14" r:id="rId2"/>
    <p:sldId id="309" r:id="rId3"/>
    <p:sldId id="296" r:id="rId4"/>
    <p:sldId id="991" r:id="rId5"/>
    <p:sldId id="983" r:id="rId6"/>
    <p:sldId id="984" r:id="rId7"/>
    <p:sldId id="481" r:id="rId8"/>
    <p:sldId id="992" r:id="rId9"/>
    <p:sldId id="420" r:id="rId10"/>
    <p:sldId id="408" r:id="rId11"/>
    <p:sldId id="989" r:id="rId12"/>
    <p:sldId id="430" r:id="rId13"/>
    <p:sldId id="1007" r:id="rId14"/>
    <p:sldId id="993" r:id="rId15"/>
    <p:sldId id="256" r:id="rId16"/>
    <p:sldId id="257" r:id="rId17"/>
    <p:sldId id="1004" r:id="rId18"/>
    <p:sldId id="1005" r:id="rId19"/>
    <p:sldId id="1006" r:id="rId20"/>
  </p:sldIdLst>
  <p:sldSz cx="9906000" cy="6858000" type="A4"/>
  <p:notesSz cx="14355763" cy="9926638"/>
  <p:defaultTextStyle>
    <a:defPPr>
      <a:defRPr lang="ja-JP"/>
    </a:defPPr>
    <a:lvl1pPr marL="0" algn="l" defTabSz="957323" rtl="0" eaLnBrk="1" latinLnBrk="0" hangingPunct="1">
      <a:defRPr kumimoji="1" sz="1900" kern="1200">
        <a:solidFill>
          <a:schemeClr val="tx1"/>
        </a:solidFill>
        <a:latin typeface="+mn-lt"/>
        <a:ea typeface="+mn-ea"/>
        <a:cs typeface="+mn-cs"/>
      </a:defRPr>
    </a:lvl1pPr>
    <a:lvl2pPr marL="478661" algn="l" defTabSz="957323" rtl="0" eaLnBrk="1" latinLnBrk="0" hangingPunct="1">
      <a:defRPr kumimoji="1" sz="1900" kern="1200">
        <a:solidFill>
          <a:schemeClr val="tx1"/>
        </a:solidFill>
        <a:latin typeface="+mn-lt"/>
        <a:ea typeface="+mn-ea"/>
        <a:cs typeface="+mn-cs"/>
      </a:defRPr>
    </a:lvl2pPr>
    <a:lvl3pPr marL="957323" algn="l" defTabSz="957323" rtl="0" eaLnBrk="1" latinLnBrk="0" hangingPunct="1">
      <a:defRPr kumimoji="1" sz="1900" kern="1200">
        <a:solidFill>
          <a:schemeClr val="tx1"/>
        </a:solidFill>
        <a:latin typeface="+mn-lt"/>
        <a:ea typeface="+mn-ea"/>
        <a:cs typeface="+mn-cs"/>
      </a:defRPr>
    </a:lvl3pPr>
    <a:lvl4pPr marL="1435984" algn="l" defTabSz="957323" rtl="0" eaLnBrk="1" latinLnBrk="0" hangingPunct="1">
      <a:defRPr kumimoji="1" sz="1900" kern="1200">
        <a:solidFill>
          <a:schemeClr val="tx1"/>
        </a:solidFill>
        <a:latin typeface="+mn-lt"/>
        <a:ea typeface="+mn-ea"/>
        <a:cs typeface="+mn-cs"/>
      </a:defRPr>
    </a:lvl4pPr>
    <a:lvl5pPr marL="1914646" algn="l" defTabSz="957323" rtl="0" eaLnBrk="1" latinLnBrk="0" hangingPunct="1">
      <a:defRPr kumimoji="1" sz="1900" kern="1200">
        <a:solidFill>
          <a:schemeClr val="tx1"/>
        </a:solidFill>
        <a:latin typeface="+mn-lt"/>
        <a:ea typeface="+mn-ea"/>
        <a:cs typeface="+mn-cs"/>
      </a:defRPr>
    </a:lvl5pPr>
    <a:lvl6pPr marL="2393305" algn="l" defTabSz="957323" rtl="0" eaLnBrk="1" latinLnBrk="0" hangingPunct="1">
      <a:defRPr kumimoji="1" sz="1900" kern="1200">
        <a:solidFill>
          <a:schemeClr val="tx1"/>
        </a:solidFill>
        <a:latin typeface="+mn-lt"/>
        <a:ea typeface="+mn-ea"/>
        <a:cs typeface="+mn-cs"/>
      </a:defRPr>
    </a:lvl6pPr>
    <a:lvl7pPr marL="2871967" algn="l" defTabSz="957323" rtl="0" eaLnBrk="1" latinLnBrk="0" hangingPunct="1">
      <a:defRPr kumimoji="1" sz="1900" kern="1200">
        <a:solidFill>
          <a:schemeClr val="tx1"/>
        </a:solidFill>
        <a:latin typeface="+mn-lt"/>
        <a:ea typeface="+mn-ea"/>
        <a:cs typeface="+mn-cs"/>
      </a:defRPr>
    </a:lvl7pPr>
    <a:lvl8pPr marL="3350629" algn="l" defTabSz="957323" rtl="0" eaLnBrk="1" latinLnBrk="0" hangingPunct="1">
      <a:defRPr kumimoji="1" sz="1900" kern="1200">
        <a:solidFill>
          <a:schemeClr val="tx1"/>
        </a:solidFill>
        <a:latin typeface="+mn-lt"/>
        <a:ea typeface="+mn-ea"/>
        <a:cs typeface="+mn-cs"/>
      </a:defRPr>
    </a:lvl8pPr>
    <a:lvl9pPr marL="3829289" algn="l" defTabSz="957323" rtl="0" eaLnBrk="1" latinLnBrk="0" hangingPunct="1">
      <a:defRPr kumimoji="1"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5" orient="horz" pos="2163">
          <p15:clr>
            <a:srgbClr val="A4A3A4"/>
          </p15:clr>
        </p15:guide>
        <p15:guide id="16" pos="2881">
          <p15:clr>
            <a:srgbClr val="A4A3A4"/>
          </p15:clr>
        </p15:guide>
        <p15:guide id="17" orient="horz" pos="529" userDrawn="1">
          <p15:clr>
            <a:srgbClr val="A4A3A4"/>
          </p15:clr>
        </p15:guide>
        <p15:guide id="18" orient="horz" pos="348" userDrawn="1">
          <p15:clr>
            <a:srgbClr val="A4A3A4"/>
          </p15:clr>
        </p15:guide>
        <p15:guide id="19" pos="431" userDrawn="1">
          <p15:clr>
            <a:srgbClr val="A4A3A4"/>
          </p15:clr>
        </p15:guide>
        <p15:guide id="20" orient="horz" pos="3704" userDrawn="1">
          <p15:clr>
            <a:srgbClr val="A4A3A4"/>
          </p15:clr>
        </p15:guide>
        <p15:guide id="21" pos="5329" userDrawn="1">
          <p15:clr>
            <a:srgbClr val="A4A3A4"/>
          </p15:clr>
        </p15:guide>
        <p15:guide id="22" orient="horz" pos="2161">
          <p15:clr>
            <a:srgbClr val="A4A3A4"/>
          </p15:clr>
        </p15:guide>
        <p15:guide id="23" orient="horz" pos="528">
          <p15:clr>
            <a:srgbClr val="A4A3A4"/>
          </p15:clr>
        </p15:guide>
        <p15:guide id="24" orient="horz" pos="3701">
          <p15:clr>
            <a:srgbClr val="A4A3A4"/>
          </p15:clr>
        </p15:guide>
        <p15:guide id="25" pos="3120">
          <p15:clr>
            <a:srgbClr val="A4A3A4"/>
          </p15:clr>
        </p15:guide>
        <p15:guide id="26" pos="467">
          <p15:clr>
            <a:srgbClr val="A4A3A4"/>
          </p15:clr>
        </p15:guide>
        <p15:guide id="27" pos="57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766" userDrawn="1">
          <p15:clr>
            <a:srgbClr val="A4A3A4"/>
          </p15:clr>
        </p15:guide>
        <p15:guide id="2" pos="6741" userDrawn="1">
          <p15:clr>
            <a:srgbClr val="A4A3A4"/>
          </p15:clr>
        </p15:guide>
        <p15:guide id="3" orient="horz" pos="4562" userDrawn="1">
          <p15:clr>
            <a:srgbClr val="A4A3A4"/>
          </p15:clr>
        </p15:guide>
        <p15:guide id="4" pos="6538" userDrawn="1">
          <p15:clr>
            <a:srgbClr val="A4A3A4"/>
          </p15:clr>
        </p15:guide>
        <p15:guide id="5" orient="horz" pos="3264" userDrawn="1">
          <p15:clr>
            <a:srgbClr val="A4A3A4"/>
          </p15:clr>
        </p15:guide>
        <p15:guide id="6" orient="horz" pos="3125" userDrawn="1">
          <p15:clr>
            <a:srgbClr val="A4A3A4"/>
          </p15:clr>
        </p15:guide>
        <p15:guide id="7" pos="4661" userDrawn="1">
          <p15:clr>
            <a:srgbClr val="A4A3A4"/>
          </p15:clr>
        </p15:guide>
        <p15:guide id="8" pos="4522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FF66"/>
    <a:srgbClr val="FFFF99"/>
    <a:srgbClr val="0432FF"/>
    <a:srgbClr val="FFFFCC"/>
    <a:srgbClr val="006600"/>
    <a:srgbClr val="66FF66"/>
    <a:srgbClr val="996633"/>
    <a:srgbClr val="CC9900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Estilo Médio 3 - 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1892" autoAdjust="0"/>
  </p:normalViewPr>
  <p:slideViewPr>
    <p:cSldViewPr snapToGrid="0">
      <p:cViewPr varScale="1">
        <p:scale>
          <a:sx n="105" d="100"/>
          <a:sy n="105" d="100"/>
        </p:scale>
        <p:origin x="1410" y="96"/>
      </p:cViewPr>
      <p:guideLst>
        <p:guide orient="horz" pos="2163"/>
        <p:guide pos="2881"/>
        <p:guide orient="horz" pos="529"/>
        <p:guide orient="horz" pos="348"/>
        <p:guide pos="431"/>
        <p:guide orient="horz" pos="3704"/>
        <p:guide pos="5329"/>
        <p:guide orient="horz" pos="2161"/>
        <p:guide orient="horz" pos="528"/>
        <p:guide orient="horz" pos="3701"/>
        <p:guide pos="3120"/>
        <p:guide pos="467"/>
        <p:guide pos="57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394"/>
    </p:cViewPr>
  </p:sorterViewPr>
  <p:notesViewPr>
    <p:cSldViewPr snapToGrid="0">
      <p:cViewPr varScale="1">
        <p:scale>
          <a:sx n="71" d="100"/>
          <a:sy n="71" d="100"/>
        </p:scale>
        <p:origin x="-1866" y="-102"/>
      </p:cViewPr>
      <p:guideLst>
        <p:guide orient="horz" pos="4766"/>
        <p:guide pos="6741"/>
        <p:guide orient="horz" pos="4562"/>
        <p:guide pos="6538"/>
        <p:guide orient="horz" pos="3264"/>
        <p:guide orient="horz" pos="3125"/>
        <p:guide pos="4661"/>
        <p:guide pos="45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6" y="4"/>
            <a:ext cx="6220446" cy="498321"/>
          </a:xfrm>
          <a:prstGeom prst="rect">
            <a:avLst/>
          </a:prstGeom>
        </p:spPr>
        <p:txBody>
          <a:bodyPr vert="horz" lIns="130115" tIns="65058" rIns="130115" bIns="65058" rtlCol="0"/>
          <a:lstStyle>
            <a:lvl1pPr algn="l">
              <a:defRPr sz="19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8130732" y="4"/>
            <a:ext cx="6222757" cy="498321"/>
          </a:xfrm>
          <a:prstGeom prst="rect">
            <a:avLst/>
          </a:prstGeom>
        </p:spPr>
        <p:txBody>
          <a:bodyPr vert="horz" lIns="130115" tIns="65058" rIns="130115" bIns="65058" rtlCol="0"/>
          <a:lstStyle>
            <a:lvl1pPr algn="r">
              <a:defRPr sz="1900"/>
            </a:lvl1pPr>
          </a:lstStyle>
          <a:p>
            <a:fld id="{A7640E48-A5E0-5041-9B48-F1CC1125BC09}" type="datetimeFigureOut">
              <a:rPr kumimoji="1" lang="ja-JP" altLang="en-US" smtClean="0"/>
              <a:pPr/>
              <a:t>2024/9/13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6" y="9428320"/>
            <a:ext cx="6220446" cy="498321"/>
          </a:xfrm>
          <a:prstGeom prst="rect">
            <a:avLst/>
          </a:prstGeom>
        </p:spPr>
        <p:txBody>
          <a:bodyPr vert="horz" lIns="130115" tIns="65058" rIns="130115" bIns="65058" rtlCol="0" anchor="b"/>
          <a:lstStyle>
            <a:lvl1pPr algn="l">
              <a:defRPr sz="19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8130732" y="9428320"/>
            <a:ext cx="6222757" cy="498321"/>
          </a:xfrm>
          <a:prstGeom prst="rect">
            <a:avLst/>
          </a:prstGeom>
        </p:spPr>
        <p:txBody>
          <a:bodyPr vert="horz" lIns="130115" tIns="65058" rIns="130115" bIns="65058" rtlCol="0" anchor="b"/>
          <a:lstStyle>
            <a:lvl1pPr algn="r">
              <a:defRPr sz="1900"/>
            </a:lvl1pPr>
          </a:lstStyle>
          <a:p>
            <a:fld id="{A07F573A-01BF-2B44-8976-5E6A2AEC184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004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6" y="12"/>
            <a:ext cx="6220829" cy="498168"/>
          </a:xfrm>
          <a:prstGeom prst="rect">
            <a:avLst/>
          </a:prstGeom>
        </p:spPr>
        <p:txBody>
          <a:bodyPr vert="horz" lIns="128987" tIns="64485" rIns="128987" bIns="64485" rtlCol="0"/>
          <a:lstStyle>
            <a:lvl1pPr algn="l">
              <a:defRPr sz="19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8132449" y="12"/>
            <a:ext cx="6220829" cy="498168"/>
          </a:xfrm>
          <a:prstGeom prst="rect">
            <a:avLst/>
          </a:prstGeom>
        </p:spPr>
        <p:txBody>
          <a:bodyPr vert="horz" lIns="128987" tIns="64485" rIns="128987" bIns="64485" rtlCol="0"/>
          <a:lstStyle>
            <a:lvl1pPr algn="r">
              <a:defRPr sz="1900"/>
            </a:lvl1pPr>
          </a:lstStyle>
          <a:p>
            <a:fld id="{5C5FCEE9-5451-724E-8226-661F248CEFD0}" type="datetimeFigureOut">
              <a:rPr kumimoji="1" lang="ja-JP" altLang="en-US" smtClean="0"/>
              <a:pPr/>
              <a:t>2024/9/13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59325" y="1239838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28987" tIns="64485" rIns="128987" bIns="64485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435577" y="4777370"/>
            <a:ext cx="11484610" cy="3909590"/>
          </a:xfrm>
          <a:prstGeom prst="rect">
            <a:avLst/>
          </a:prstGeom>
        </p:spPr>
        <p:txBody>
          <a:bodyPr vert="horz" lIns="128987" tIns="64485" rIns="128987" bIns="64485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6" y="9428481"/>
            <a:ext cx="6220829" cy="498168"/>
          </a:xfrm>
          <a:prstGeom prst="rect">
            <a:avLst/>
          </a:prstGeom>
        </p:spPr>
        <p:txBody>
          <a:bodyPr vert="horz" lIns="128987" tIns="64485" rIns="128987" bIns="64485" rtlCol="0" anchor="b"/>
          <a:lstStyle>
            <a:lvl1pPr algn="l">
              <a:defRPr sz="19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8132449" y="9428481"/>
            <a:ext cx="6220829" cy="498168"/>
          </a:xfrm>
          <a:prstGeom prst="rect">
            <a:avLst/>
          </a:prstGeom>
        </p:spPr>
        <p:txBody>
          <a:bodyPr vert="horz" lIns="128987" tIns="64485" rIns="128987" bIns="64485" rtlCol="0" anchor="b"/>
          <a:lstStyle>
            <a:lvl1pPr algn="r">
              <a:defRPr sz="1900"/>
            </a:lvl1pPr>
          </a:lstStyle>
          <a:p>
            <a:fld id="{B66F3448-3337-A740-B29C-9F6778ED4FC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30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323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1pPr>
    <a:lvl2pPr marL="478661" algn="l" defTabSz="957323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2pPr>
    <a:lvl3pPr marL="957323" algn="l" defTabSz="957323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3pPr>
    <a:lvl4pPr marL="1435984" algn="l" defTabSz="957323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4pPr>
    <a:lvl5pPr marL="1914646" algn="l" defTabSz="957323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5pPr>
    <a:lvl6pPr marL="2393305" algn="l" defTabSz="957323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6pPr>
    <a:lvl7pPr marL="2871967" algn="l" defTabSz="957323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7pPr>
    <a:lvl8pPr marL="3350629" algn="l" defTabSz="957323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8pPr>
    <a:lvl9pPr marL="3829289" algn="l" defTabSz="957323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180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6F3448-3337-A740-B29C-9F6778ED4FC7}" type="slidenum">
              <a:rPr kumimoji="1" lang="ja-JP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34" charset="-128"/>
                <a:cs typeface="+mn-cs"/>
              </a:rPr>
              <a:pPr marL="0" marR="0" lvl="0" indent="0" algn="r" defTabSz="9573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ja-JP" altLang="en-US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026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0B5A1D58-7552-A1C1-0BC3-A9702A6726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894EC0CF-ACFE-B759-4598-774B3DA0B2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34EA66E4-14A3-E08D-E191-7E9949F5CD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3900" y="752475"/>
            <a:ext cx="5381625" cy="3727450"/>
          </a:xfrm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02878F73-7600-3AF1-8FA2-72597CF7EE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59B09F9-6D9E-D63D-91AF-5FF3715EBF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23900" y="752475"/>
            <a:ext cx="5381625" cy="3727450"/>
          </a:xfrm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F648474-90A6-51AF-189F-312E571A7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1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EDH\Desktop\NEW-VI\000-NEWBRAND\03-PPT\03_pictures\04_Manufacturing\-1x-1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8"/>
          <a:stretch/>
        </p:blipFill>
        <p:spPr bwMode="auto">
          <a:xfrm>
            <a:off x="4777581" y="-13635"/>
            <a:ext cx="5138738" cy="690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EDH\Desktop\NEW-VI\000-NEWBRAND\03-PPT\01-PPT-firstpage\PPT-4.3-BG01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0318" y="-14286"/>
            <a:ext cx="9009826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Click to edit Master </a:t>
            </a:r>
            <a:br>
              <a:rPr lang="en-US" altLang="ja-JP" dirty="0"/>
            </a:br>
            <a:r>
              <a:rPr lang="en-US" altLang="ja-JP" dirty="0"/>
              <a:t>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0312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2" y="193464"/>
            <a:ext cx="8210692" cy="353616"/>
          </a:xfrm>
          <a:prstGeom prst="rect">
            <a:avLst/>
          </a:prstGeom>
        </p:spPr>
        <p:txBody>
          <a:bodyPr/>
          <a:lstStyle>
            <a:lvl1pPr>
              <a:defRPr sz="2900">
                <a:latin typeface="DENSO Sans" pitchFamily="50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‹#›</a:t>
            </a:fld>
            <a:r>
              <a:rPr lang="en-US" altLang="ja-JP" dirty="0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000" y="-23803"/>
            <a:ext cx="9984000" cy="69056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207" y="6242338"/>
            <a:ext cx="1325998" cy="464111"/>
          </a:xfrm>
          <a:prstGeom prst="rect">
            <a:avLst/>
          </a:prstGeom>
        </p:spPr>
      </p:pic>
      <p:sp>
        <p:nvSpPr>
          <p:cNvPr id="6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2" y="839013"/>
            <a:ext cx="6242649" cy="5033686"/>
          </a:xfrm>
          <a:prstGeom prst="rect">
            <a:avLst/>
          </a:prstGeom>
        </p:spPr>
        <p:txBody>
          <a:bodyPr wrap="square" lIns="150759" tIns="414588" rIns="95732" bIns="47867" anchor="ctr"/>
          <a:lstStyle>
            <a:lvl1pPr marL="1232458" indent="-478661" algn="l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500" baseline="0">
                <a:solidFill>
                  <a:schemeClr val="bg1"/>
                </a:solidFill>
                <a:latin typeface="DENSO Sans" pitchFamily="50" charset="0"/>
              </a:defRPr>
            </a:lvl1pPr>
            <a:lvl2pPr marL="478661" marR="0" indent="0" defTabSz="957323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500" b="0">
                <a:solidFill>
                  <a:schemeClr val="bg1"/>
                </a:solidFill>
                <a:latin typeface="DENSO Sans" pitchFamily="50" charset="0"/>
              </a:defRPr>
            </a:lvl2pPr>
            <a:lvl3pPr marL="1316318" indent="-358996">
              <a:buFont typeface="+mj-lt"/>
              <a:buAutoNum type="arabicPeriod"/>
              <a:defRPr/>
            </a:lvl3pPr>
            <a:lvl4pPr marL="1794980" indent="-358996">
              <a:buFont typeface="+mj-lt"/>
              <a:buAutoNum type="arabicPeriod"/>
              <a:defRPr/>
            </a:lvl4pPr>
            <a:lvl5pPr marL="2273641" indent="-358996">
              <a:buFont typeface="+mj-lt"/>
              <a:buAutoNum type="arabicPeriod"/>
              <a:defRPr/>
            </a:lvl5pPr>
          </a:lstStyle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lvl="1"/>
            <a:endParaRPr kumimoji="1" lang="en-US" altLang="ja-JP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" y="193464"/>
            <a:ext cx="8210692" cy="353616"/>
          </a:xfrm>
          <a:prstGeom prst="rect">
            <a:avLst/>
          </a:prstGeom>
        </p:spPr>
        <p:txBody>
          <a:bodyPr/>
          <a:lstStyle>
            <a:lvl1pPr>
              <a:defRPr sz="2900">
                <a:latin typeface="DENSO Sans" pitchFamily="50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‹#›</a:t>
            </a:fld>
            <a:r>
              <a:rPr lang="en-US" altLang="ja-JP" dirty="0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2"/>
          </p:nvPr>
        </p:nvSpPr>
        <p:spPr>
          <a:xfrm>
            <a:off x="0" y="838753"/>
            <a:ext cx="9906000" cy="5035908"/>
          </a:xfrm>
          <a:prstGeom prst="rect">
            <a:avLst/>
          </a:prstGeom>
        </p:spPr>
        <p:txBody>
          <a:bodyPr lIns="753797" tIns="47867" rIns="753797" bIns="47867"/>
          <a:lstStyle>
            <a:lvl1pPr>
              <a:spcAft>
                <a:spcPts val="628"/>
              </a:spcAft>
              <a:defRPr sz="2100" baseline="0">
                <a:latin typeface="DENSO Sans" pitchFamily="50" charset="0"/>
              </a:defRPr>
            </a:lvl1pPr>
            <a:lvl2pPr>
              <a:spcAft>
                <a:spcPts val="628"/>
              </a:spcAft>
              <a:defRPr sz="2100" baseline="0">
                <a:latin typeface="DENSO Sans" pitchFamily="50" charset="0"/>
              </a:defRPr>
            </a:lvl2pPr>
            <a:lvl3pPr>
              <a:spcAft>
                <a:spcPts val="628"/>
              </a:spcAft>
              <a:defRPr sz="2100" baseline="0">
                <a:latin typeface="DENSO Sans" pitchFamily="50" charset="0"/>
              </a:defRPr>
            </a:lvl3pPr>
            <a:lvl4pPr>
              <a:spcAft>
                <a:spcPts val="628"/>
              </a:spcAft>
              <a:defRPr sz="1600" baseline="0">
                <a:latin typeface="DENSO Sans" pitchFamily="50" charset="0"/>
              </a:defRPr>
            </a:lvl4pPr>
            <a:lvl5pPr>
              <a:spcAft>
                <a:spcPts val="628"/>
              </a:spcAft>
              <a:defRPr sz="1600" baseline="0">
                <a:latin typeface="DENSO Sans" pitchFamily="50" charset="0"/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3170" y="206619"/>
            <a:ext cx="914475" cy="25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33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You-Red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EDH\Desktop\NEW-VI\000-NEWBRAND\05-DENSOdesktop\02-Ddesktop1920x1080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994"/>
          <a:stretch/>
        </p:blipFill>
        <p:spPr bwMode="auto">
          <a:xfrm>
            <a:off x="4679075" y="-14286"/>
            <a:ext cx="5239792" cy="688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DH\Desktop\NEW-VI\000-NEWBRAND\03-PPT\01-PPT-firstpage\PPT-4.3-BG01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0318" y="-14286"/>
            <a:ext cx="9009826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Thank you for</a:t>
            </a:r>
            <a:br>
              <a:rPr lang="en-US" altLang="ja-JP" dirty="0"/>
            </a:br>
            <a:r>
              <a:rPr lang="en-US" altLang="ja-JP" dirty="0"/>
              <a:t>you attention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5232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You-Red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EDH\Desktop\NEW-VI\01-Visuals\02-fromFebruary\powertrain\key_visual_02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78207" y="-14288"/>
            <a:ext cx="5540023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DH\Desktop\NEW-VI\000-NEWBRAND\03-PPT\01-PPT-firstpage\PPT-4.3-BG01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0318" y="-14286"/>
            <a:ext cx="9009826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Thank you for</a:t>
            </a:r>
            <a:br>
              <a:rPr lang="en-US" altLang="ja-JP" dirty="0"/>
            </a:br>
            <a:r>
              <a:rPr lang="en-US" altLang="ja-JP" dirty="0"/>
              <a:t>you attention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789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.1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EDH\Desktop\NEW-VI\000-NEWBRAND\05-DENSOdesktop\02-Ddesktop1920x1080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994"/>
          <a:stretch/>
        </p:blipFill>
        <p:spPr bwMode="auto">
          <a:xfrm>
            <a:off x="4679075" y="-14286"/>
            <a:ext cx="5239792" cy="688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EDH\Desktop\NEW-VI\000-NEWBRAND\03-PPT\01-PPT-firstpage\PPT-4.3-BG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-13633"/>
            <a:ext cx="9002486" cy="688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 dirty="0"/>
              <a:t>Click to edit Master text styles</a:t>
            </a:r>
          </a:p>
        </p:txBody>
      </p:sp>
      <p:sp>
        <p:nvSpPr>
          <p:cNvPr id="8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latin typeface="DENSO Sans" pitchFamily="50" charset="0"/>
              </a:defRPr>
            </a:lvl1pPr>
          </a:lstStyle>
          <a:p>
            <a:r>
              <a:rPr lang="en-US" altLang="ja-JP" dirty="0"/>
              <a:t>Click to edit Master </a:t>
            </a:r>
            <a:br>
              <a:rPr lang="en-US" altLang="ja-JP" dirty="0"/>
            </a:br>
            <a:r>
              <a:rPr lang="en-US" altLang="ja-JP" dirty="0"/>
              <a:t>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819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.2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EDH\Desktop\NEW-VI\01-Visuals\02-fromFebruary\powertrain\key_visual_02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78207" y="-14288"/>
            <a:ext cx="5540023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EDH\Desktop\NEW-VI\000-NEWBRAND\03-PPT\01-PPT-firstpage\PPT-4.3-BG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-13633"/>
            <a:ext cx="9002486" cy="688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 dirty="0"/>
              <a:t>Click to edit Master text styles</a:t>
            </a:r>
          </a:p>
        </p:txBody>
      </p:sp>
      <p:sp>
        <p:nvSpPr>
          <p:cNvPr id="8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latin typeface="DENSO Sans" pitchFamily="50" charset="0"/>
              </a:defRPr>
            </a:lvl1pPr>
          </a:lstStyle>
          <a:p>
            <a:r>
              <a:rPr lang="en-US" altLang="ja-JP" dirty="0"/>
              <a:t>Click to edit Master </a:t>
            </a:r>
            <a:br>
              <a:rPr lang="en-US" altLang="ja-JP" dirty="0"/>
            </a:br>
            <a:r>
              <a:rPr lang="en-US" altLang="ja-JP" dirty="0"/>
              <a:t>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074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-Red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EDH\Desktop\NEW-VI\000-NEWBRAND\05-DENSOdesktop\02-Ddesktop1920x1080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994"/>
          <a:stretch/>
        </p:blipFill>
        <p:spPr bwMode="auto">
          <a:xfrm>
            <a:off x="4679075" y="-14286"/>
            <a:ext cx="5239792" cy="688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EDH\Desktop\NEW-VI\000-NEWBRAND\03-PPT\01-PPT-firstpage\PPT-4.3-Agenda-red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345" y="-14285"/>
            <a:ext cx="9064924" cy="688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タイトル 7"/>
          <p:cNvSpPr>
            <a:spLocks noGrp="1"/>
          </p:cNvSpPr>
          <p:nvPr>
            <p:ph type="title" hasCustomPrompt="1"/>
          </p:nvPr>
        </p:nvSpPr>
        <p:spPr>
          <a:xfrm>
            <a:off x="0" y="193464"/>
            <a:ext cx="6541700" cy="353616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kumimoji="1" lang="en-US" altLang="ja-JP" dirty="0"/>
              <a:t>Agenda</a:t>
            </a:r>
            <a:endParaRPr kumimoji="1" lang="ja-JP" altLang="en-US" dirty="0"/>
          </a:p>
        </p:txBody>
      </p:sp>
      <p:sp>
        <p:nvSpPr>
          <p:cNvPr id="7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2" y="839013"/>
            <a:ext cx="6242649" cy="5033686"/>
          </a:xfrm>
          <a:prstGeom prst="rect">
            <a:avLst/>
          </a:prstGeom>
        </p:spPr>
        <p:txBody>
          <a:bodyPr wrap="square" lIns="150759" tIns="414588" rIns="95732" bIns="47867" anchor="ctr"/>
          <a:lstStyle>
            <a:lvl1pPr marL="1232458" indent="-478661" algn="l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500" baseline="0">
                <a:solidFill>
                  <a:schemeClr val="bg1"/>
                </a:solidFill>
                <a:latin typeface="DENSO Sans" pitchFamily="50" charset="0"/>
              </a:defRPr>
            </a:lvl1pPr>
            <a:lvl2pPr marL="478661" marR="0" indent="0" defTabSz="957323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500">
                <a:solidFill>
                  <a:schemeClr val="bg1"/>
                </a:solidFill>
                <a:latin typeface="DENSO Sans" pitchFamily="50" charset="0"/>
              </a:defRPr>
            </a:lvl2pPr>
            <a:lvl3pPr marL="1316318" indent="-358996">
              <a:buFont typeface="+mj-lt"/>
              <a:buAutoNum type="arabicPeriod"/>
              <a:defRPr/>
            </a:lvl3pPr>
            <a:lvl4pPr marL="1794980" indent="-358996">
              <a:buFont typeface="+mj-lt"/>
              <a:buAutoNum type="arabicPeriod"/>
              <a:defRPr/>
            </a:lvl4pPr>
            <a:lvl5pPr marL="2273641" indent="-358996">
              <a:buFont typeface="+mj-lt"/>
              <a:buAutoNum type="arabicPeriod"/>
              <a:defRPr/>
            </a:lvl5pPr>
          </a:lstStyle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lvl="1"/>
            <a:endParaRPr kumimoji="1" lang="en-US" altLang="ja-JP" dirty="0"/>
          </a:p>
        </p:txBody>
      </p:sp>
      <p:sp>
        <p:nvSpPr>
          <p:cNvPr id="8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‹#›</a:t>
            </a:fld>
            <a:r>
              <a:rPr lang="en-US" altLang="ja-JP" dirty="0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17538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-Red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EDH\Desktop\NEW-VI\01-Visuals\02-fromFebruary\powertrain\key_visual_02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78207" y="-14288"/>
            <a:ext cx="5540023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EDH\Desktop\NEW-VI\000-NEWBRAND\03-PPT\01-PPT-firstpage\PPT-4.3-Agenda-red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345" y="-14285"/>
            <a:ext cx="9064924" cy="688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タイトル 7"/>
          <p:cNvSpPr>
            <a:spLocks noGrp="1"/>
          </p:cNvSpPr>
          <p:nvPr>
            <p:ph type="title" hasCustomPrompt="1"/>
          </p:nvPr>
        </p:nvSpPr>
        <p:spPr>
          <a:xfrm>
            <a:off x="0" y="193464"/>
            <a:ext cx="6541700" cy="353616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kumimoji="1" lang="en-US" altLang="ja-JP" dirty="0"/>
              <a:t>Agenda</a:t>
            </a:r>
            <a:endParaRPr kumimoji="1" lang="ja-JP" altLang="en-US" dirty="0"/>
          </a:p>
        </p:txBody>
      </p:sp>
      <p:sp>
        <p:nvSpPr>
          <p:cNvPr id="7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2" y="839013"/>
            <a:ext cx="6242649" cy="5033686"/>
          </a:xfrm>
          <a:prstGeom prst="rect">
            <a:avLst/>
          </a:prstGeom>
        </p:spPr>
        <p:txBody>
          <a:bodyPr wrap="square" lIns="150759" tIns="414588" rIns="95732" bIns="47867" anchor="ctr"/>
          <a:lstStyle>
            <a:lvl1pPr marL="1232458" indent="-478661" algn="l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500" baseline="0">
                <a:solidFill>
                  <a:schemeClr val="bg1"/>
                </a:solidFill>
                <a:latin typeface="DENSO Sans" pitchFamily="50" charset="0"/>
              </a:defRPr>
            </a:lvl1pPr>
            <a:lvl2pPr marL="478661" marR="0" indent="0" defTabSz="957323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500">
                <a:solidFill>
                  <a:schemeClr val="bg1"/>
                </a:solidFill>
                <a:latin typeface="DENSO Sans" pitchFamily="50" charset="0"/>
              </a:defRPr>
            </a:lvl2pPr>
            <a:lvl3pPr marL="1316318" indent="-358996">
              <a:buFont typeface="+mj-lt"/>
              <a:buAutoNum type="arabicPeriod"/>
              <a:defRPr/>
            </a:lvl3pPr>
            <a:lvl4pPr marL="1794980" indent="-358996">
              <a:buFont typeface="+mj-lt"/>
              <a:buAutoNum type="arabicPeriod"/>
              <a:defRPr/>
            </a:lvl4pPr>
            <a:lvl5pPr marL="2273641" indent="-358996">
              <a:buFont typeface="+mj-lt"/>
              <a:buAutoNum type="arabicPeriod"/>
              <a:defRPr/>
            </a:lvl5pPr>
          </a:lstStyle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lvl="1"/>
            <a:endParaRPr kumimoji="1" lang="en-US" altLang="ja-JP" dirty="0"/>
          </a:p>
        </p:txBody>
      </p:sp>
      <p:sp>
        <p:nvSpPr>
          <p:cNvPr id="9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‹#›</a:t>
            </a:fld>
            <a:r>
              <a:rPr lang="en-US" altLang="ja-JP" dirty="0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4221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-Whit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EDH\Desktop\NEW-VI\000-NEWBRAND\05-DENSOdesktop\02-Ddesktop1920x1080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994"/>
          <a:stretch/>
        </p:blipFill>
        <p:spPr bwMode="auto">
          <a:xfrm>
            <a:off x="4679075" y="-14286"/>
            <a:ext cx="5239792" cy="688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EDH\Desktop\NEW-VI\000-NEWBRAND\03-PPT\01-PPT-firstpage\PPT-4.3-Agenda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344" y="-14287"/>
            <a:ext cx="9044489" cy="688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タイトル 7"/>
          <p:cNvSpPr>
            <a:spLocks noGrp="1"/>
          </p:cNvSpPr>
          <p:nvPr>
            <p:ph type="title" hasCustomPrompt="1"/>
          </p:nvPr>
        </p:nvSpPr>
        <p:spPr>
          <a:xfrm>
            <a:off x="0" y="193464"/>
            <a:ext cx="6541700" cy="353616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kumimoji="1" lang="en-US" altLang="ja-JP" dirty="0"/>
              <a:t>Agenda</a:t>
            </a:r>
            <a:endParaRPr kumimoji="1" lang="ja-JP" altLang="en-US" dirty="0"/>
          </a:p>
        </p:txBody>
      </p:sp>
      <p:sp>
        <p:nvSpPr>
          <p:cNvPr id="7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839013"/>
            <a:ext cx="6046076" cy="5033686"/>
          </a:xfrm>
          <a:prstGeom prst="rect">
            <a:avLst/>
          </a:prstGeom>
        </p:spPr>
        <p:txBody>
          <a:bodyPr wrap="square" lIns="150759" tIns="414588" rIns="95732" bIns="47867" anchor="ctr"/>
          <a:lstStyle>
            <a:lvl1pPr marL="1232458" indent="-478661" algn="l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500" baseline="0">
                <a:solidFill>
                  <a:schemeClr val="bg1"/>
                </a:solidFill>
                <a:latin typeface="DENSO Sans" pitchFamily="50" charset="0"/>
              </a:defRPr>
            </a:lvl1pPr>
            <a:lvl2pPr marL="478661" marR="0" indent="0" defTabSz="957323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500">
                <a:solidFill>
                  <a:schemeClr val="tx1"/>
                </a:solidFill>
                <a:latin typeface="DENSO Sans" pitchFamily="50" charset="0"/>
              </a:defRPr>
            </a:lvl2pPr>
            <a:lvl3pPr marL="1316318" indent="-358996">
              <a:buFont typeface="+mj-lt"/>
              <a:buAutoNum type="arabicPeriod"/>
              <a:defRPr/>
            </a:lvl3pPr>
            <a:lvl4pPr marL="1794980" indent="-358996">
              <a:buFont typeface="+mj-lt"/>
              <a:buAutoNum type="arabicPeriod"/>
              <a:defRPr/>
            </a:lvl4pPr>
            <a:lvl5pPr marL="2273641" indent="-358996">
              <a:buFont typeface="+mj-lt"/>
              <a:buAutoNum type="arabicPeriod"/>
              <a:defRPr/>
            </a:lvl5pPr>
          </a:lstStyle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lvl="1"/>
            <a:endParaRPr kumimoji="1" lang="en-US" altLang="ja-JP" dirty="0"/>
          </a:p>
        </p:txBody>
      </p:sp>
      <p:sp>
        <p:nvSpPr>
          <p:cNvPr id="8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‹#›</a:t>
            </a:fld>
            <a:r>
              <a:rPr lang="en-US" altLang="ja-JP" dirty="0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419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2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EDH\Desktop\NEW-VI\000-NEWBRAND\03-PPT\01-PPT-firstpage\PPT-4.3-BG01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0318" y="-14286"/>
            <a:ext cx="6834451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Click to edit Master </a:t>
            </a:r>
            <a:br>
              <a:rPr lang="en-US" altLang="ja-JP" dirty="0"/>
            </a:br>
            <a:r>
              <a:rPr lang="en-US" altLang="ja-JP" dirty="0"/>
              <a:t>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239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-Whit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EDH\Desktop\NEW-VI\01-Visuals\02-fromFebruary\powertrain\key_visual_02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78207" y="-14288"/>
            <a:ext cx="5540023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EDH\Desktop\NEW-VI\000-NEWBRAND\03-PPT\01-PPT-firstpage\PPT-4.3-Agenda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344" y="-14287"/>
            <a:ext cx="9044489" cy="688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タイトル 7"/>
          <p:cNvSpPr>
            <a:spLocks noGrp="1"/>
          </p:cNvSpPr>
          <p:nvPr>
            <p:ph type="title" hasCustomPrompt="1"/>
          </p:nvPr>
        </p:nvSpPr>
        <p:spPr>
          <a:xfrm>
            <a:off x="0" y="193464"/>
            <a:ext cx="6541700" cy="353616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kumimoji="1" lang="en-US" altLang="ja-JP" dirty="0"/>
              <a:t>Agenda</a:t>
            </a:r>
            <a:endParaRPr kumimoji="1" lang="ja-JP" altLang="en-US" dirty="0"/>
          </a:p>
        </p:txBody>
      </p:sp>
      <p:sp>
        <p:nvSpPr>
          <p:cNvPr id="7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839013"/>
            <a:ext cx="6046076" cy="5033686"/>
          </a:xfrm>
          <a:prstGeom prst="rect">
            <a:avLst/>
          </a:prstGeom>
        </p:spPr>
        <p:txBody>
          <a:bodyPr wrap="square" lIns="150759" tIns="414588" rIns="95732" bIns="47867" anchor="ctr"/>
          <a:lstStyle>
            <a:lvl1pPr marL="1232458" indent="-478661" algn="l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500" baseline="0">
                <a:solidFill>
                  <a:schemeClr val="bg1"/>
                </a:solidFill>
                <a:latin typeface="DENSO Sans" pitchFamily="50" charset="0"/>
              </a:defRPr>
            </a:lvl1pPr>
            <a:lvl2pPr marL="478661" marR="0" indent="0" defTabSz="957323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500">
                <a:solidFill>
                  <a:schemeClr val="tx1"/>
                </a:solidFill>
                <a:latin typeface="DENSO Sans" pitchFamily="50" charset="0"/>
              </a:defRPr>
            </a:lvl2pPr>
            <a:lvl3pPr marL="1316318" indent="-358996">
              <a:buFont typeface="+mj-lt"/>
              <a:buAutoNum type="arabicPeriod"/>
              <a:defRPr/>
            </a:lvl3pPr>
            <a:lvl4pPr marL="1794980" indent="-358996">
              <a:buFont typeface="+mj-lt"/>
              <a:buAutoNum type="arabicPeriod"/>
              <a:defRPr/>
            </a:lvl4pPr>
            <a:lvl5pPr marL="2273641" indent="-358996">
              <a:buFont typeface="+mj-lt"/>
              <a:buAutoNum type="arabicPeriod"/>
              <a:defRPr/>
            </a:lvl5pPr>
          </a:lstStyle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lvl="1"/>
            <a:endParaRPr kumimoji="1" lang="en-US" altLang="ja-JP" dirty="0"/>
          </a:p>
        </p:txBody>
      </p:sp>
      <p:sp>
        <p:nvSpPr>
          <p:cNvPr id="9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‹#›</a:t>
            </a:fld>
            <a:r>
              <a:rPr lang="en-US" altLang="ja-JP" dirty="0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32874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ankYou-Red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EDH\Desktop\NEW-VI\000-NEWBRAND\05-DENSOdesktop\02-Ddesktop1920x1080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994"/>
          <a:stretch/>
        </p:blipFill>
        <p:spPr bwMode="auto">
          <a:xfrm>
            <a:off x="4679075" y="-14286"/>
            <a:ext cx="5239792" cy="688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DH\Desktop\NEW-VI\000-NEWBRAND\03-PPT\01-PPT-firstpage\PPT-4.3-BG01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0318" y="-14286"/>
            <a:ext cx="9009826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Thank you for</a:t>
            </a:r>
            <a:br>
              <a:rPr lang="en-US" altLang="ja-JP" dirty="0"/>
            </a:br>
            <a:r>
              <a:rPr lang="en-US" altLang="ja-JP" dirty="0"/>
              <a:t>you attention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0574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ankYou-Red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EDH\Desktop\NEW-VI\01-Visuals\02-fromFebruary\powertrain\key_visual_02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78207" y="-14288"/>
            <a:ext cx="5540023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DH\Desktop\NEW-VI\000-NEWBRAND\03-PPT\01-PPT-firstpage\PPT-4.3-BG01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0318" y="-14286"/>
            <a:ext cx="9009826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Thank you for</a:t>
            </a:r>
            <a:br>
              <a:rPr lang="en-US" altLang="ja-JP" dirty="0"/>
            </a:br>
            <a:r>
              <a:rPr lang="en-US" altLang="ja-JP" dirty="0"/>
              <a:t>you attention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0457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you-Whit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EDH\Desktop\NEW-VI\000-NEWBRAND\05-DENSOdesktop\02-Ddesktop1920x1080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994"/>
          <a:stretch/>
        </p:blipFill>
        <p:spPr bwMode="auto">
          <a:xfrm>
            <a:off x="4679075" y="-14286"/>
            <a:ext cx="5239792" cy="688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DH\Desktop\NEW-VI\000-NEWBRAND\03-PPT\01-PPT-firstpage\PPT-4.3-BG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-13633"/>
            <a:ext cx="9002486" cy="688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 dirty="0"/>
              <a:t>Click to edit Master text styles</a:t>
            </a:r>
          </a:p>
        </p:txBody>
      </p:sp>
      <p:sp>
        <p:nvSpPr>
          <p:cNvPr id="8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latin typeface="DENSO Sans" pitchFamily="50" charset="0"/>
              </a:defRPr>
            </a:lvl1pPr>
          </a:lstStyle>
          <a:p>
            <a:r>
              <a:rPr lang="en-US" altLang="ja-JP" dirty="0"/>
              <a:t>Thank you for</a:t>
            </a:r>
            <a:br>
              <a:rPr lang="en-US" altLang="ja-JP" dirty="0"/>
            </a:br>
            <a:r>
              <a:rPr lang="en-US" altLang="ja-JP" dirty="0"/>
              <a:t>you attention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1078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you-Whit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EDH\Desktop\NEW-VI\01-Visuals\02-fromFebruary\powertrain\key_visual_02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78207" y="-14288"/>
            <a:ext cx="5540023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DH\Desktop\NEW-VI\000-NEWBRAND\03-PPT\01-PPT-firstpage\PPT-4.3-BG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-13633"/>
            <a:ext cx="9002486" cy="688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 dirty="0"/>
              <a:t>Click to edit Master text styles</a:t>
            </a:r>
          </a:p>
        </p:txBody>
      </p:sp>
      <p:sp>
        <p:nvSpPr>
          <p:cNvPr id="8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latin typeface="DENSO Sans" pitchFamily="50" charset="0"/>
              </a:defRPr>
            </a:lvl1pPr>
          </a:lstStyle>
          <a:p>
            <a:r>
              <a:rPr lang="en-US" altLang="ja-JP" dirty="0"/>
              <a:t>Thank you for</a:t>
            </a:r>
            <a:br>
              <a:rPr lang="en-US" altLang="ja-JP" dirty="0"/>
            </a:br>
            <a:r>
              <a:rPr lang="en-US" altLang="ja-JP" dirty="0"/>
              <a:t>you attention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89830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You-Red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EDH\Desktop\NEW-VI\000-NEWBRAND\03-PPT\03_pictures\04_Manufacturing\-1x-1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8"/>
          <a:stretch/>
        </p:blipFill>
        <p:spPr bwMode="auto">
          <a:xfrm>
            <a:off x="4777581" y="-13635"/>
            <a:ext cx="5138738" cy="690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DH\Desktop\NEW-VI\000-NEWBRAND\03-PPT\01-PPT-firstpage\PPT-4.3-BG01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0318" y="-14286"/>
            <a:ext cx="9009826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Thank you for</a:t>
            </a:r>
            <a:br>
              <a:rPr lang="en-US" altLang="ja-JP" dirty="0"/>
            </a:br>
            <a:r>
              <a:rPr lang="en-US" altLang="ja-JP" dirty="0"/>
              <a:t>you attention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5397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You-Red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EDH\Desktop\NEW-VI\000-NEWBRAND\03-PPT\03_pictures\04_Manufacturing\sigilla1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2209" y="-9405"/>
            <a:ext cx="4832406" cy="689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DH\Desktop\NEW-VI\000-NEWBRAND\03-PPT\01-PPT-firstpage\PPT-4.3-BG01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0318" y="-14286"/>
            <a:ext cx="9009826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Thank you for</a:t>
            </a:r>
            <a:br>
              <a:rPr lang="en-US" altLang="ja-JP" dirty="0"/>
            </a:br>
            <a:r>
              <a:rPr lang="en-US" altLang="ja-JP" dirty="0"/>
              <a:t>you attention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0386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you-Whit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EDH\Desktop\NEW-VI\000-NEWBRAND\03-PPT\03_pictures\04_Manufacturing\-1x-1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8"/>
          <a:stretch/>
        </p:blipFill>
        <p:spPr bwMode="auto">
          <a:xfrm>
            <a:off x="4777581" y="-13635"/>
            <a:ext cx="5138738" cy="690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DH\Desktop\NEW-VI\000-NEWBRAND\03-PPT\01-PPT-firstpage\PPT-4.3-BG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-13633"/>
            <a:ext cx="9002486" cy="688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8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latin typeface="DENSO Sans" pitchFamily="50" charset="0"/>
              </a:defRPr>
            </a:lvl1pPr>
          </a:lstStyle>
          <a:p>
            <a:r>
              <a:rPr lang="en-US" altLang="ja-JP" dirty="0"/>
              <a:t>Thank you for</a:t>
            </a:r>
            <a:br>
              <a:rPr lang="en-US" altLang="ja-JP" dirty="0"/>
            </a:br>
            <a:r>
              <a:rPr lang="en-US" altLang="ja-JP" dirty="0"/>
              <a:t>you attention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25886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you-Whit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EDH\Desktop\NEW-VI\000-NEWBRAND\03-PPT\03_pictures\04_Manufacturing\sigilla1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2209" y="-9405"/>
            <a:ext cx="4832406" cy="689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DH\Desktop\NEW-VI\000-NEWBRAND\03-PPT\01-PPT-firstpage\PPT-4.3-BG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-13633"/>
            <a:ext cx="9002486" cy="688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8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latin typeface="DENSO Sans" pitchFamily="50" charset="0"/>
              </a:defRPr>
            </a:lvl1pPr>
          </a:lstStyle>
          <a:p>
            <a:r>
              <a:rPr lang="en-US" altLang="ja-JP" dirty="0"/>
              <a:t>Thank you for</a:t>
            </a:r>
            <a:br>
              <a:rPr lang="en-US" altLang="ja-JP" dirty="0"/>
            </a:br>
            <a:r>
              <a:rPr lang="en-US" altLang="ja-JP" dirty="0"/>
              <a:t>you attention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83297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NS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5437" y="2566220"/>
            <a:ext cx="4235130" cy="14890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1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EDH\Desktop\NEW-VI\000-NEWBRAND\03-PPT\03_pictures\04_Manufacturing\-1x-1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8"/>
          <a:stretch/>
        </p:blipFill>
        <p:spPr bwMode="auto">
          <a:xfrm>
            <a:off x="4777581" y="-13635"/>
            <a:ext cx="5138738" cy="690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EDH\Desktop\NEW-VI\000-NEWBRAND\03-PPT\01-PPT-firstpage\PPT-4.3-BG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-13633"/>
            <a:ext cx="9002486" cy="688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8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latin typeface="DENSO Sans" pitchFamily="50" charset="0"/>
              </a:defRPr>
            </a:lvl1pPr>
          </a:lstStyle>
          <a:p>
            <a:r>
              <a:rPr lang="en-US" altLang="ja-JP" dirty="0"/>
              <a:t>Click to edit Master </a:t>
            </a:r>
            <a:br>
              <a:rPr lang="en-US" altLang="ja-JP" dirty="0"/>
            </a:br>
            <a:r>
              <a:rPr lang="en-US" altLang="ja-JP" dirty="0"/>
              <a:t>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974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DH\Desktop\NEW-VI\000-NEWBRAND\03-PPT\03_pictures\04_Manufacturing\-1x-1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9516"/>
            <a:ext cx="9906000" cy="688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EDH\Desktop\NEW-VI\05-DENSO_logo_and_tagline_fixed_ver\Densotaglinesmall\OFFICE + WEB LOGOS (png+jpg+svg)\WHITE\Denso_Logo_Tagline small_White_RGB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639" y="6240960"/>
            <a:ext cx="1319642" cy="46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DH\Desktop\NEW-VI\000-NEWBRAND\03-PPT\03_pictures\04_Manufacturing\sigilla1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8613" y="0"/>
            <a:ext cx="9914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2" y="5176809"/>
            <a:ext cx="3786981" cy="168119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4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32" tIns="47867" rIns="95732" bIns="47867" rtlCol="0" anchor="ctr"/>
          <a:lstStyle/>
          <a:p>
            <a:pPr algn="ctr"/>
            <a:endParaRPr kumimoji="1" lang="de-DE"/>
          </a:p>
        </p:txBody>
      </p:sp>
      <p:pic>
        <p:nvPicPr>
          <p:cNvPr id="6" name="Picture 2" descr="C:\Users\EDH\Desktop\NEW-VI\05-DENSO_logo_and_tagline_fixed_ver\Densotaglinesmall\OFFICE + WEB LOGOS (png+jpg+svg)\WHITE\Denso_Logo_Tagline small_White_RGB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639" y="6240960"/>
            <a:ext cx="1319642" cy="46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1704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3"/>
            <a:ext cx="9906000" cy="685677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5736"/>
            <a:ext cx="4680000" cy="1258835"/>
          </a:xfrm>
          <a:prstGeom prst="rect">
            <a:avLst/>
          </a:prstGeom>
        </p:spPr>
        <p:txBody>
          <a:bodyPr wrap="square" lIns="489968" tIns="0" rIns="0" bIns="0" anchor="t">
            <a:noAutofit/>
          </a:bodyPr>
          <a:lstStyle>
            <a:lvl1pPr>
              <a:lnSpc>
                <a:spcPct val="110000"/>
              </a:lnSpc>
              <a:defRPr sz="3700" baseline="0">
                <a:latin typeface="+mj-ea"/>
                <a:ea typeface="+mj-ea"/>
              </a:defRPr>
            </a:lvl1pPr>
          </a:lstStyle>
          <a:p>
            <a:r>
              <a:rPr lang="en-US" altLang="ja-JP" dirty="0"/>
              <a:t>Click to Edit Title 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136172"/>
            <a:ext cx="4680000" cy="368991"/>
          </a:xfrm>
          <a:prstGeom prst="rect">
            <a:avLst/>
          </a:prstGeom>
        </p:spPr>
        <p:txBody>
          <a:bodyPr wrap="square" lIns="489968" tIns="0" rIns="0" bIns="0" anchor="t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 baseline="0">
                <a:latin typeface="+mn-ea"/>
                <a:ea typeface="+mn-ea"/>
              </a:defRPr>
            </a:lvl1pPr>
          </a:lstStyle>
          <a:p>
            <a:r>
              <a:rPr lang="en-US" altLang="ja-JP" dirty="0"/>
              <a:t>Presenter</a:t>
            </a: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75673"/>
            <a:ext cx="4680000" cy="1214592"/>
          </a:xfrm>
          <a:prstGeom prst="rect">
            <a:avLst/>
          </a:prstGeom>
        </p:spPr>
        <p:txBody>
          <a:bodyPr lIns="489968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latin typeface="+mn-ea"/>
                <a:ea typeface="+mn-ea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en-US" altLang="ja-JP" dirty="0"/>
              <a:t>Department -Font Size : 16pt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309" y="453622"/>
            <a:ext cx="2455148" cy="8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320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000" y="-23803"/>
            <a:ext cx="9984000" cy="690560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8100" y="1492408"/>
            <a:ext cx="8652274" cy="1270005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>
            <a:lvl1pPr>
              <a:lnSpc>
                <a:spcPct val="110000"/>
              </a:lnSpc>
              <a:defRPr sz="37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4140680"/>
            <a:ext cx="3875701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マスター サブタイトルの書式設定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78102" y="4652137"/>
            <a:ext cx="3845162" cy="121571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lnSpc>
                <a:spcPct val="100000"/>
              </a:lnSpc>
              <a:defRPr sz="1600" baseline="0">
                <a:latin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7151" y="452826"/>
            <a:ext cx="2455148" cy="8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740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EDH\Desktop\NEW-VI\000-NEWBRAND\03-PPT\03_pictures\03_ENGINEERING\00-DENSOdesktop1920x1080 copy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-12007"/>
            <a:ext cx="9916884" cy="68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EDH\Desktop\NEW-VI\05-DENSO_logo_and_tagline_fixed_ver\Densotaglinesmall\OFFICE + WEB LOGOS (png+jpg+svg)\WHITE\Denso_Logo_Tagline small_White_RGB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639" y="6240960"/>
            <a:ext cx="1319642" cy="46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9721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DH\Desktop\NEW-VI\01-Visuals\02-fromFebruary\powertrain\key_visual_02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5814" y="-2664"/>
            <a:ext cx="9919208" cy="687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2" y="5176809"/>
            <a:ext cx="3786981" cy="168119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4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32" tIns="47867" rIns="95732" bIns="47867" rtlCol="0" anchor="ctr"/>
          <a:lstStyle/>
          <a:p>
            <a:pPr algn="ctr"/>
            <a:endParaRPr kumimoji="1" lang="de-DE"/>
          </a:p>
        </p:txBody>
      </p:sp>
      <p:pic>
        <p:nvPicPr>
          <p:cNvPr id="6" name="Picture 2" descr="C:\Users\EDH\Desktop\NEW-VI\05-DENSO_logo_and_tagline_fixed_ver\Densotaglinesmall\OFFICE + WEB LOGOS (png+jpg+svg)\WHITE\Denso_Logo_Tagline small_White_RGB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639" y="6240960"/>
            <a:ext cx="1319642" cy="46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2666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AF45C83-41F2-42DE-ADFB-A9247B8FDD1E}" type="datetimeFigureOut">
              <a:rPr lang="pt-BR" smtClean="0"/>
              <a:pPr/>
              <a:t>13/09/2024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EA2AD33C-AF36-4576-A8A0-46B9F3DA679F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9157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1874412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48CA-84DF-47B3-BF00-2A08B8D19DC4}" type="datetimeFigureOut">
              <a:rPr lang="pt-BR" smtClean="0"/>
              <a:t>13/09/2024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56C8-5ADC-4958-ADE5-32F152D48B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830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2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EDH\Desktop\NEW-VI\000-NEWBRAND\03-PPT\03_pictures\04_Manufacturing\sigilla1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2209" y="-9405"/>
            <a:ext cx="4832406" cy="689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EDH\Desktop\NEW-VI\000-NEWBRAND\03-PPT\01-PPT-firstpage\PPT-4.3-BG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-13633"/>
            <a:ext cx="9002486" cy="688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8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latin typeface="DENSO Sans" pitchFamily="50" charset="0"/>
              </a:defRPr>
            </a:lvl1pPr>
          </a:lstStyle>
          <a:p>
            <a:r>
              <a:rPr lang="en-US" altLang="ja-JP" dirty="0"/>
              <a:t>Click to edit Master </a:t>
            </a:r>
            <a:br>
              <a:rPr lang="en-US" altLang="ja-JP" dirty="0"/>
            </a:br>
            <a:r>
              <a:rPr lang="en-US" altLang="ja-JP" dirty="0"/>
              <a:t>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315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-Red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EDH\Desktop\NEW-VI\000-NEWBRAND\03-PPT\03_pictures\04_Manufacturing\-1x-1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8"/>
          <a:stretch/>
        </p:blipFill>
        <p:spPr bwMode="auto">
          <a:xfrm>
            <a:off x="4777581" y="-13635"/>
            <a:ext cx="5138738" cy="690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EDH\Desktop\NEW-VI\000-NEWBRAND\03-PPT\01-PPT-firstpage\PPT-4.3-Agenda-red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345" y="-14285"/>
            <a:ext cx="9064924" cy="688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タイトル 7"/>
          <p:cNvSpPr>
            <a:spLocks noGrp="1"/>
          </p:cNvSpPr>
          <p:nvPr>
            <p:ph type="title" hasCustomPrompt="1"/>
          </p:nvPr>
        </p:nvSpPr>
        <p:spPr>
          <a:xfrm>
            <a:off x="0" y="193464"/>
            <a:ext cx="6541700" cy="353616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kumimoji="1" lang="en-US" altLang="ja-JP" dirty="0"/>
              <a:t>Agenda</a:t>
            </a:r>
            <a:endParaRPr kumimoji="1" lang="ja-JP" altLang="en-US" dirty="0"/>
          </a:p>
        </p:txBody>
      </p:sp>
      <p:sp>
        <p:nvSpPr>
          <p:cNvPr id="7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2" y="839013"/>
            <a:ext cx="6242649" cy="5033686"/>
          </a:xfrm>
          <a:prstGeom prst="rect">
            <a:avLst/>
          </a:prstGeom>
        </p:spPr>
        <p:txBody>
          <a:bodyPr wrap="square" lIns="150759" tIns="414588" rIns="95732" bIns="47867" anchor="ctr"/>
          <a:lstStyle>
            <a:lvl1pPr marL="1232458" indent="-478661" algn="l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500" baseline="0">
                <a:solidFill>
                  <a:schemeClr val="bg1"/>
                </a:solidFill>
                <a:latin typeface="DENSO Sans" pitchFamily="50" charset="0"/>
              </a:defRPr>
            </a:lvl1pPr>
            <a:lvl2pPr marL="478661" marR="0" indent="0" defTabSz="957323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500">
                <a:solidFill>
                  <a:schemeClr val="bg1"/>
                </a:solidFill>
                <a:latin typeface="DENSO Sans" pitchFamily="50" charset="0"/>
              </a:defRPr>
            </a:lvl2pPr>
            <a:lvl3pPr marL="1316318" indent="-358996">
              <a:buFont typeface="+mj-lt"/>
              <a:buAutoNum type="arabicPeriod"/>
              <a:defRPr/>
            </a:lvl3pPr>
            <a:lvl4pPr marL="1794980" indent="-358996">
              <a:buFont typeface="+mj-lt"/>
              <a:buAutoNum type="arabicPeriod"/>
              <a:defRPr/>
            </a:lvl4pPr>
            <a:lvl5pPr marL="2273641" indent="-358996">
              <a:buFont typeface="+mj-lt"/>
              <a:buAutoNum type="arabicPeriod"/>
              <a:defRPr/>
            </a:lvl5pPr>
          </a:lstStyle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lvl="1"/>
            <a:endParaRPr kumimoji="1" lang="en-US" altLang="ja-JP" dirty="0"/>
          </a:p>
        </p:txBody>
      </p:sp>
      <p:sp>
        <p:nvSpPr>
          <p:cNvPr id="8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‹#›</a:t>
            </a:fld>
            <a:r>
              <a:rPr lang="en-US" altLang="ja-JP" dirty="0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301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-Red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EDH\Desktop\NEW-VI\000-NEWBRAND\03-PPT\03_pictures\04_Manufacturing\sigilla1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2209" y="-9405"/>
            <a:ext cx="4832406" cy="689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EDH\Desktop\NEW-VI\000-NEWBRAND\03-PPT\01-PPT-firstpage\PPT-4.3-Agenda-red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345" y="-14285"/>
            <a:ext cx="9064924" cy="688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タイトル 7"/>
          <p:cNvSpPr>
            <a:spLocks noGrp="1"/>
          </p:cNvSpPr>
          <p:nvPr>
            <p:ph type="title" hasCustomPrompt="1"/>
          </p:nvPr>
        </p:nvSpPr>
        <p:spPr>
          <a:xfrm>
            <a:off x="0" y="193464"/>
            <a:ext cx="6541700" cy="353616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kumimoji="1" lang="en-US" altLang="ja-JP" dirty="0"/>
              <a:t>Agenda</a:t>
            </a:r>
            <a:endParaRPr kumimoji="1" lang="ja-JP" altLang="en-US" dirty="0"/>
          </a:p>
        </p:txBody>
      </p:sp>
      <p:sp>
        <p:nvSpPr>
          <p:cNvPr id="7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2" y="839013"/>
            <a:ext cx="6242649" cy="5033686"/>
          </a:xfrm>
          <a:prstGeom prst="rect">
            <a:avLst/>
          </a:prstGeom>
        </p:spPr>
        <p:txBody>
          <a:bodyPr wrap="square" lIns="150759" tIns="414588" rIns="95732" bIns="47867" anchor="ctr"/>
          <a:lstStyle>
            <a:lvl1pPr marL="1232458" indent="-478661" algn="l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500" baseline="0">
                <a:solidFill>
                  <a:schemeClr val="bg1"/>
                </a:solidFill>
                <a:latin typeface="DENSO Sans" pitchFamily="50" charset="0"/>
              </a:defRPr>
            </a:lvl1pPr>
            <a:lvl2pPr marL="478661" marR="0" indent="0" defTabSz="957323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500">
                <a:solidFill>
                  <a:schemeClr val="bg1"/>
                </a:solidFill>
                <a:latin typeface="DENSO Sans" pitchFamily="50" charset="0"/>
              </a:defRPr>
            </a:lvl2pPr>
            <a:lvl3pPr marL="1316318" indent="-358996">
              <a:buFont typeface="+mj-lt"/>
              <a:buAutoNum type="arabicPeriod"/>
              <a:defRPr/>
            </a:lvl3pPr>
            <a:lvl4pPr marL="1794980" indent="-358996">
              <a:buFont typeface="+mj-lt"/>
              <a:buAutoNum type="arabicPeriod"/>
              <a:defRPr/>
            </a:lvl4pPr>
            <a:lvl5pPr marL="2273641" indent="-358996">
              <a:buFont typeface="+mj-lt"/>
              <a:buAutoNum type="arabicPeriod"/>
              <a:defRPr/>
            </a:lvl5pPr>
          </a:lstStyle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lvl="1"/>
            <a:endParaRPr kumimoji="1" lang="en-US" altLang="ja-JP" dirty="0"/>
          </a:p>
        </p:txBody>
      </p:sp>
      <p:sp>
        <p:nvSpPr>
          <p:cNvPr id="9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‹#›</a:t>
            </a:fld>
            <a:r>
              <a:rPr lang="en-US" altLang="ja-JP" dirty="0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048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-Whit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EDH\Desktop\NEW-VI\000-NEWBRAND\03-PPT\03_pictures\04_Manufacturing\-1x-1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8"/>
          <a:stretch/>
        </p:blipFill>
        <p:spPr bwMode="auto">
          <a:xfrm>
            <a:off x="4777581" y="-13635"/>
            <a:ext cx="5138738" cy="690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EDH\Desktop\NEW-VI\000-NEWBRAND\03-PPT\01-PPT-firstpage\PPT-4.3-Agenda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344" y="-14287"/>
            <a:ext cx="9044489" cy="688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タイトル 7"/>
          <p:cNvSpPr>
            <a:spLocks noGrp="1"/>
          </p:cNvSpPr>
          <p:nvPr>
            <p:ph type="title" hasCustomPrompt="1"/>
          </p:nvPr>
        </p:nvSpPr>
        <p:spPr>
          <a:xfrm>
            <a:off x="0" y="193464"/>
            <a:ext cx="6541700" cy="353616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kumimoji="1" lang="en-US" altLang="ja-JP" dirty="0"/>
              <a:t>Agenda</a:t>
            </a:r>
            <a:endParaRPr kumimoji="1" lang="ja-JP" altLang="en-US" dirty="0"/>
          </a:p>
        </p:txBody>
      </p:sp>
      <p:sp>
        <p:nvSpPr>
          <p:cNvPr id="7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839013"/>
            <a:ext cx="6046076" cy="5033686"/>
          </a:xfrm>
          <a:prstGeom prst="rect">
            <a:avLst/>
          </a:prstGeom>
        </p:spPr>
        <p:txBody>
          <a:bodyPr wrap="square" lIns="150759" tIns="414588" rIns="95732" bIns="47867" anchor="ctr"/>
          <a:lstStyle>
            <a:lvl1pPr marL="1232458" indent="-478661" algn="l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500" baseline="0">
                <a:solidFill>
                  <a:schemeClr val="bg1"/>
                </a:solidFill>
                <a:latin typeface="DENSO Sans" pitchFamily="50" charset="0"/>
              </a:defRPr>
            </a:lvl1pPr>
            <a:lvl2pPr marL="478661" marR="0" indent="0" defTabSz="957323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500">
                <a:solidFill>
                  <a:schemeClr val="tx1"/>
                </a:solidFill>
                <a:latin typeface="DENSO Sans" pitchFamily="50" charset="0"/>
              </a:defRPr>
            </a:lvl2pPr>
            <a:lvl3pPr marL="1316318" indent="-358996">
              <a:buFont typeface="+mj-lt"/>
              <a:buAutoNum type="arabicPeriod"/>
              <a:defRPr/>
            </a:lvl3pPr>
            <a:lvl4pPr marL="1794980" indent="-358996">
              <a:buFont typeface="+mj-lt"/>
              <a:buAutoNum type="arabicPeriod"/>
              <a:defRPr/>
            </a:lvl4pPr>
            <a:lvl5pPr marL="2273641" indent="-358996">
              <a:buFont typeface="+mj-lt"/>
              <a:buAutoNum type="arabicPeriod"/>
              <a:defRPr/>
            </a:lvl5pPr>
          </a:lstStyle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lvl="1"/>
            <a:endParaRPr kumimoji="1" lang="en-US" altLang="ja-JP" dirty="0"/>
          </a:p>
        </p:txBody>
      </p:sp>
      <p:sp>
        <p:nvSpPr>
          <p:cNvPr id="8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‹#›</a:t>
            </a:fld>
            <a:r>
              <a:rPr lang="en-US" altLang="ja-JP" dirty="0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9600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-Whit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EDH\Desktop\NEW-VI\000-NEWBRAND\03-PPT\03_pictures\04_Manufacturing\sigilla1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2209" y="-9405"/>
            <a:ext cx="4832406" cy="689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EDH\Desktop\NEW-VI\000-NEWBRAND\03-PPT\01-PPT-firstpage\PPT-4.3-Agenda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344" y="-14287"/>
            <a:ext cx="9044489" cy="688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タイトル 7"/>
          <p:cNvSpPr>
            <a:spLocks noGrp="1"/>
          </p:cNvSpPr>
          <p:nvPr>
            <p:ph type="title" hasCustomPrompt="1"/>
          </p:nvPr>
        </p:nvSpPr>
        <p:spPr>
          <a:xfrm>
            <a:off x="0" y="193464"/>
            <a:ext cx="6541700" cy="353616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kumimoji="1" lang="en-US" altLang="ja-JP" dirty="0"/>
              <a:t>Agenda</a:t>
            </a:r>
            <a:endParaRPr kumimoji="1" lang="ja-JP" altLang="en-US" dirty="0"/>
          </a:p>
        </p:txBody>
      </p:sp>
      <p:sp>
        <p:nvSpPr>
          <p:cNvPr id="7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839013"/>
            <a:ext cx="6046076" cy="5033686"/>
          </a:xfrm>
          <a:prstGeom prst="rect">
            <a:avLst/>
          </a:prstGeom>
        </p:spPr>
        <p:txBody>
          <a:bodyPr wrap="square" lIns="150759" tIns="414588" rIns="95732" bIns="47867" anchor="ctr"/>
          <a:lstStyle>
            <a:lvl1pPr marL="1232458" indent="-478661" algn="l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500" baseline="0">
                <a:solidFill>
                  <a:schemeClr val="bg1"/>
                </a:solidFill>
                <a:latin typeface="DENSO Sans" pitchFamily="50" charset="0"/>
              </a:defRPr>
            </a:lvl1pPr>
            <a:lvl2pPr marL="478661" marR="0" indent="0" defTabSz="957323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500">
                <a:solidFill>
                  <a:schemeClr val="tx1"/>
                </a:solidFill>
                <a:latin typeface="DENSO Sans" pitchFamily="50" charset="0"/>
              </a:defRPr>
            </a:lvl2pPr>
            <a:lvl3pPr marL="1316318" indent="-358996">
              <a:buFont typeface="+mj-lt"/>
              <a:buAutoNum type="arabicPeriod"/>
              <a:defRPr/>
            </a:lvl3pPr>
            <a:lvl4pPr marL="1794980" indent="-358996">
              <a:buFont typeface="+mj-lt"/>
              <a:buAutoNum type="arabicPeriod"/>
              <a:defRPr/>
            </a:lvl4pPr>
            <a:lvl5pPr marL="2273641" indent="-358996">
              <a:buFont typeface="+mj-lt"/>
              <a:buAutoNum type="arabicPeriod"/>
              <a:defRPr/>
            </a:lvl5pPr>
          </a:lstStyle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lvl="1"/>
            <a:endParaRPr kumimoji="1" lang="en-US" altLang="ja-JP" dirty="0"/>
          </a:p>
        </p:txBody>
      </p:sp>
      <p:sp>
        <p:nvSpPr>
          <p:cNvPr id="9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‹#›</a:t>
            </a:fld>
            <a:r>
              <a:rPr lang="en-US" altLang="ja-JP" dirty="0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963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2" y="193464"/>
            <a:ext cx="8210692" cy="353616"/>
          </a:xfrm>
          <a:prstGeom prst="rect">
            <a:avLst/>
          </a:prstGeom>
        </p:spPr>
        <p:txBody>
          <a:bodyPr/>
          <a:lstStyle>
            <a:lvl1pPr>
              <a:defRPr sz="2900">
                <a:latin typeface="DENSO Sans" pitchFamily="50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2" y="839013"/>
            <a:ext cx="9905999" cy="5033686"/>
          </a:xfrm>
          <a:prstGeom prst="rect">
            <a:avLst/>
          </a:prstGeom>
        </p:spPr>
        <p:txBody>
          <a:bodyPr lIns="150759" tIns="414588" rIns="95732" bIns="47867"/>
          <a:lstStyle>
            <a:lvl1pPr marL="753797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3700" baseline="0">
                <a:latin typeface="DENSO Sans" pitchFamily="50" charset="0"/>
              </a:defRPr>
            </a:lvl1pPr>
            <a:lvl2pPr marL="837657" indent="-358996">
              <a:buFont typeface="+mj-lt"/>
              <a:buAutoNum type="arabicPeriod"/>
              <a:defRPr/>
            </a:lvl2pPr>
            <a:lvl3pPr marL="1316318" indent="-358996">
              <a:buFont typeface="+mj-lt"/>
              <a:buAutoNum type="arabicPeriod"/>
              <a:defRPr/>
            </a:lvl3pPr>
            <a:lvl4pPr marL="1794980" indent="-358996">
              <a:buFont typeface="+mj-lt"/>
              <a:buAutoNum type="arabicPeriod"/>
              <a:defRPr/>
            </a:lvl4pPr>
            <a:lvl5pPr marL="2273641" indent="-358996">
              <a:buFont typeface="+mj-lt"/>
              <a:buAutoNum type="arabicPeriod"/>
              <a:defRPr/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‹#›</a:t>
            </a:fld>
            <a:r>
              <a:rPr lang="en-US" altLang="ja-JP" dirty="0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2"/>
          <p:cNvSpPr/>
          <p:nvPr/>
        </p:nvSpPr>
        <p:spPr>
          <a:xfrm>
            <a:off x="1908911" y="6212678"/>
            <a:ext cx="281358" cy="640756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509" y="6200291"/>
            <a:ext cx="1164878" cy="5577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8" r:id="rId2"/>
    <p:sldLayoutId id="2147483693" r:id="rId3"/>
    <p:sldLayoutId id="2147483699" r:id="rId4"/>
    <p:sldLayoutId id="2147483694" r:id="rId5"/>
    <p:sldLayoutId id="2147483700" r:id="rId6"/>
    <p:sldLayoutId id="2147483695" r:id="rId7"/>
    <p:sldLayoutId id="2147483701" r:id="rId8"/>
    <p:sldLayoutId id="2147483665" r:id="rId9"/>
    <p:sldLayoutId id="2147483688" r:id="rId10"/>
    <p:sldLayoutId id="2147483664" r:id="rId11"/>
    <p:sldLayoutId id="2147483691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696" r:id="rId25"/>
    <p:sldLayoutId id="2147483702" r:id="rId26"/>
    <p:sldLayoutId id="2147483697" r:id="rId27"/>
    <p:sldLayoutId id="2147483703" r:id="rId28"/>
    <p:sldLayoutId id="2147483689" r:id="rId29"/>
    <p:sldLayoutId id="2147483661" r:id="rId30"/>
    <p:sldLayoutId id="2147483704" r:id="rId31"/>
    <p:sldLayoutId id="2147483705" r:id="rId32"/>
    <p:sldLayoutId id="2147483708" r:id="rId33"/>
    <p:sldLayoutId id="2147483721" r:id="rId34"/>
    <p:sldLayoutId id="2147483722" r:id="rId35"/>
    <p:sldLayoutId id="2147483724" r:id="rId36"/>
    <p:sldLayoutId id="2147483725" r:id="rId37"/>
    <p:sldLayoutId id="2147483726" r:id="rId38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eaLnBrk="1" hangingPunct="1">
        <a:spcAft>
          <a:spcPts val="628"/>
        </a:spcAft>
        <a:defRPr kumimoji="1" sz="2100">
          <a:latin typeface="+mn-lt"/>
          <a:ea typeface="+mn-ea"/>
          <a:cs typeface="+mn-cs"/>
        </a:defRPr>
      </a:lvl1pPr>
      <a:lvl2pPr marL="478661" eaLnBrk="1" hangingPunct="1">
        <a:defRPr kumimoji="1">
          <a:latin typeface="+mn-lt"/>
          <a:ea typeface="+mn-ea"/>
          <a:cs typeface="+mn-cs"/>
        </a:defRPr>
      </a:lvl2pPr>
      <a:lvl3pPr marL="957323" eaLnBrk="1" hangingPunct="1">
        <a:defRPr kumimoji="1">
          <a:latin typeface="+mn-lt"/>
          <a:ea typeface="+mn-ea"/>
          <a:cs typeface="+mn-cs"/>
        </a:defRPr>
      </a:lvl3pPr>
      <a:lvl4pPr marL="1435984" eaLnBrk="1" hangingPunct="1">
        <a:defRPr kumimoji="1">
          <a:latin typeface="+mn-lt"/>
          <a:ea typeface="+mn-ea"/>
          <a:cs typeface="+mn-cs"/>
        </a:defRPr>
      </a:lvl4pPr>
      <a:lvl5pPr marL="1914646" eaLnBrk="1" hangingPunct="1">
        <a:defRPr kumimoji="1">
          <a:latin typeface="+mn-lt"/>
          <a:ea typeface="+mn-ea"/>
          <a:cs typeface="+mn-cs"/>
        </a:defRPr>
      </a:lvl5pPr>
      <a:lvl6pPr marL="2393305" eaLnBrk="1" hangingPunct="1">
        <a:defRPr kumimoji="1">
          <a:latin typeface="+mn-lt"/>
          <a:ea typeface="+mn-ea"/>
          <a:cs typeface="+mn-cs"/>
        </a:defRPr>
      </a:lvl6pPr>
      <a:lvl7pPr marL="2871967" eaLnBrk="1" hangingPunct="1">
        <a:defRPr kumimoji="1">
          <a:latin typeface="+mn-lt"/>
          <a:ea typeface="+mn-ea"/>
          <a:cs typeface="+mn-cs"/>
        </a:defRPr>
      </a:lvl7pPr>
      <a:lvl8pPr marL="3350629" eaLnBrk="1" hangingPunct="1">
        <a:defRPr kumimoji="1">
          <a:latin typeface="+mn-lt"/>
          <a:ea typeface="+mn-ea"/>
          <a:cs typeface="+mn-cs"/>
        </a:defRPr>
      </a:lvl8pPr>
      <a:lvl9pPr marL="3829289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78661" eaLnBrk="1" hangingPunct="1">
        <a:defRPr kumimoji="1">
          <a:latin typeface="+mn-lt"/>
          <a:ea typeface="+mn-ea"/>
          <a:cs typeface="+mn-cs"/>
        </a:defRPr>
      </a:lvl2pPr>
      <a:lvl3pPr marL="957323" eaLnBrk="1" hangingPunct="1">
        <a:defRPr kumimoji="1">
          <a:latin typeface="+mn-lt"/>
          <a:ea typeface="+mn-ea"/>
          <a:cs typeface="+mn-cs"/>
        </a:defRPr>
      </a:lvl3pPr>
      <a:lvl4pPr marL="1435984" eaLnBrk="1" hangingPunct="1">
        <a:defRPr kumimoji="1">
          <a:latin typeface="+mn-lt"/>
          <a:ea typeface="+mn-ea"/>
          <a:cs typeface="+mn-cs"/>
        </a:defRPr>
      </a:lvl4pPr>
      <a:lvl5pPr marL="1914646" eaLnBrk="1" hangingPunct="1">
        <a:defRPr kumimoji="1">
          <a:latin typeface="+mn-lt"/>
          <a:ea typeface="+mn-ea"/>
          <a:cs typeface="+mn-cs"/>
        </a:defRPr>
      </a:lvl5pPr>
      <a:lvl6pPr marL="2393305" eaLnBrk="1" hangingPunct="1">
        <a:defRPr kumimoji="1">
          <a:latin typeface="+mn-lt"/>
          <a:ea typeface="+mn-ea"/>
          <a:cs typeface="+mn-cs"/>
        </a:defRPr>
      </a:lvl6pPr>
      <a:lvl7pPr marL="2871967" eaLnBrk="1" hangingPunct="1">
        <a:defRPr kumimoji="1">
          <a:latin typeface="+mn-lt"/>
          <a:ea typeface="+mn-ea"/>
          <a:cs typeface="+mn-cs"/>
        </a:defRPr>
      </a:lvl7pPr>
      <a:lvl8pPr marL="3350629" eaLnBrk="1" hangingPunct="1">
        <a:defRPr kumimoji="1">
          <a:latin typeface="+mn-lt"/>
          <a:ea typeface="+mn-ea"/>
          <a:cs typeface="+mn-cs"/>
        </a:defRPr>
      </a:lvl8pPr>
      <a:lvl9pPr marL="3829289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 userDrawn="1">
          <p15:clr>
            <a:srgbClr val="F26B43"/>
          </p15:clr>
        </p15:guide>
        <p15:guide id="4" pos="5329" userDrawn="1">
          <p15:clr>
            <a:srgbClr val="F26B43"/>
          </p15:clr>
        </p15:guide>
        <p15:guide id="5" orient="horz" pos="529" userDrawn="1">
          <p15:clr>
            <a:srgbClr val="F26B43"/>
          </p15:clr>
        </p15:guide>
        <p15:guide id="6" orient="horz" pos="3704" userDrawn="1">
          <p15:clr>
            <a:srgbClr val="F26B43"/>
          </p15:clr>
        </p15:guide>
        <p15:guide id="8" pos="431" userDrawn="1">
          <p15:clr>
            <a:srgbClr val="F26B43"/>
          </p15:clr>
        </p15:guide>
        <p15:guide id="9" pos="2880" userDrawn="1">
          <p15:clr>
            <a:srgbClr val="F26B43"/>
          </p15:clr>
        </p15:guide>
        <p15:guide id="10" orient="horz" pos="3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8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jpg"/><Relationship Id="rId7" Type="http://schemas.openxmlformats.org/officeDocument/2006/relationships/image" Target="../media/image112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11.jpeg"/><Relationship Id="rId5" Type="http://schemas.openxmlformats.org/officeDocument/2006/relationships/image" Target="../media/image110.png"/><Relationship Id="rId4" Type="http://schemas.openxmlformats.org/officeDocument/2006/relationships/image" Target="../media/image10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1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emf"/><Relationship Id="rId7" Type="http://schemas.openxmlformats.org/officeDocument/2006/relationships/image" Target="../media/image24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hyperlink" Target="https://sebrae.com.br/sites/PortalSebrae/artigos/customer-success-uma-estrategia-de-sucesso,a8709c5086b6a810VgnVCM1000001b00320aRCRD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sebrae.com.br/sites/PortalSebrae/acerte-no-mix-de-produtos,1055d1939a317810VgnVCM1000001b00320aRCRD" TargetMode="External"/><Relationship Id="rId9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12" Type="http://schemas.openxmlformats.org/officeDocument/2006/relationships/image" Target="../media/image38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6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31" Type="http://schemas.openxmlformats.org/officeDocument/2006/relationships/image" Target="../media/image74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8" Type="http://schemas.openxmlformats.org/officeDocument/2006/relationships/image" Target="../media/image51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05413"/>
            <a:ext cx="5134709" cy="1799062"/>
          </a:xfrm>
        </p:spPr>
        <p:txBody>
          <a:bodyPr anchor="ctr">
            <a:normAutofit/>
          </a:bodyPr>
          <a:lstStyle/>
          <a:p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Treinamento Multiplicador</a:t>
            </a:r>
            <a:b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Qualidade</a:t>
            </a:r>
            <a:endParaRPr lang="en-GB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4"/>
          </p:nvPr>
        </p:nvSpPr>
        <p:spPr>
          <a:xfrm>
            <a:off x="96793" y="5368072"/>
            <a:ext cx="3909149" cy="368991"/>
          </a:xfrm>
        </p:spPr>
        <p:txBody>
          <a:bodyPr anchor="t"/>
          <a:lstStyle/>
          <a:p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Set/2024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58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>
            <a:extLst>
              <a:ext uri="{FF2B5EF4-FFF2-40B4-BE49-F238E27FC236}">
                <a16:creationId xmlns:a16="http://schemas.microsoft.com/office/drawing/2014/main" id="{61CFE653-95F2-BE53-06AD-EA5A0AA0C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8" y="981075"/>
            <a:ext cx="872966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pt-BR" altLang="pt-BR" sz="2000" b="1"/>
              <a:t>Eletroventilador: </a:t>
            </a:r>
            <a:r>
              <a:rPr lang="pt-BR" altLang="pt-BR" sz="2000"/>
              <a:t>É um conjunto de três componentes: </a:t>
            </a:r>
            <a:r>
              <a:rPr lang="pt-BR" altLang="pt-BR" sz="2000" b="1"/>
              <a:t>Motor</a:t>
            </a:r>
            <a:r>
              <a:rPr lang="pt-BR" altLang="pt-BR" sz="2000"/>
              <a:t>, </a:t>
            </a:r>
            <a:r>
              <a:rPr lang="pt-BR" altLang="pt-BR" sz="2000" b="1"/>
              <a:t>Fan </a:t>
            </a:r>
            <a:r>
              <a:rPr lang="pt-BR" altLang="pt-BR" sz="2000"/>
              <a:t>(Hélice) e </a:t>
            </a:r>
            <a:r>
              <a:rPr lang="pt-BR" altLang="pt-BR" sz="2000" b="1"/>
              <a:t>Shroud </a:t>
            </a:r>
            <a:r>
              <a:rPr lang="pt-BR" altLang="pt-BR" sz="2000"/>
              <a:t>(Coifa plástica).</a:t>
            </a:r>
            <a:r>
              <a:rPr lang="pt-BR" altLang="pt-BR" sz="2000" b="1"/>
              <a:t> </a:t>
            </a:r>
            <a:r>
              <a:rPr lang="pt-BR" altLang="pt-BR" sz="2000"/>
              <a:t>Tem como função forçar a passagem de ar pelo radiador quando o automóvel estiver em baixa velocidade ou parado.</a:t>
            </a:r>
          </a:p>
        </p:txBody>
      </p:sp>
      <p:grpSp>
        <p:nvGrpSpPr>
          <p:cNvPr id="10243" name="Group 23">
            <a:extLst>
              <a:ext uri="{FF2B5EF4-FFF2-40B4-BE49-F238E27FC236}">
                <a16:creationId xmlns:a16="http://schemas.microsoft.com/office/drawing/2014/main" id="{C0AC2875-6D5F-7EB8-9B85-F2823DC90204}"/>
              </a:ext>
            </a:extLst>
          </p:cNvPr>
          <p:cNvGrpSpPr>
            <a:grpSpLocks/>
          </p:cNvGrpSpPr>
          <p:nvPr/>
        </p:nvGrpSpPr>
        <p:grpSpPr bwMode="auto">
          <a:xfrm>
            <a:off x="417514" y="2012151"/>
            <a:ext cx="4751387" cy="4423855"/>
            <a:chOff x="762" y="1176"/>
            <a:chExt cx="4190" cy="2832"/>
          </a:xfrm>
        </p:grpSpPr>
        <p:grpSp>
          <p:nvGrpSpPr>
            <p:cNvPr id="10247" name="Group 13">
              <a:extLst>
                <a:ext uri="{FF2B5EF4-FFF2-40B4-BE49-F238E27FC236}">
                  <a16:creationId xmlns:a16="http://schemas.microsoft.com/office/drawing/2014/main" id="{C73C9FC1-0F23-A382-3B1F-D8FCB26D9F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3" y="1176"/>
              <a:ext cx="2750" cy="2832"/>
              <a:chOff x="1383" y="1176"/>
              <a:chExt cx="2750" cy="2832"/>
            </a:xfrm>
          </p:grpSpPr>
          <p:sp>
            <p:nvSpPr>
              <p:cNvPr id="10254" name="Rectangle 8">
                <a:extLst>
                  <a:ext uri="{FF2B5EF4-FFF2-40B4-BE49-F238E27FC236}">
                    <a16:creationId xmlns:a16="http://schemas.microsoft.com/office/drawing/2014/main" id="{076B5BAF-734D-E0C7-F441-F19C01B1F4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314729">
                <a:off x="3153" y="1261"/>
                <a:ext cx="114" cy="2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pic>
            <p:nvPicPr>
              <p:cNvPr id="10255" name="Picture 5" descr="ONIX_MT2_52051253">
                <a:extLst>
                  <a:ext uri="{FF2B5EF4-FFF2-40B4-BE49-F238E27FC236}">
                    <a16:creationId xmlns:a16="http://schemas.microsoft.com/office/drawing/2014/main" id="{3B6E4B7A-8FC6-A423-55CA-7589FA0716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18" t="9341" r="27916" b="6111"/>
              <a:stretch>
                <a:fillRect/>
              </a:stretch>
            </p:blipFill>
            <p:spPr bwMode="auto">
              <a:xfrm>
                <a:off x="1565" y="1207"/>
                <a:ext cx="2568" cy="28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56" name="Rectangle 6">
                <a:extLst>
                  <a:ext uri="{FF2B5EF4-FFF2-40B4-BE49-F238E27FC236}">
                    <a16:creationId xmlns:a16="http://schemas.microsoft.com/office/drawing/2014/main" id="{E1D71BFA-EAA7-4BAD-7D33-E35B29FE6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0285271">
                <a:off x="1383" y="3217"/>
                <a:ext cx="543" cy="1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10257" name="Rectangle 7">
                <a:extLst>
                  <a:ext uri="{FF2B5EF4-FFF2-40B4-BE49-F238E27FC236}">
                    <a16:creationId xmlns:a16="http://schemas.microsoft.com/office/drawing/2014/main" id="{27E25F2C-E3CF-344C-10EC-96A959C24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314729">
                <a:off x="1746" y="2840"/>
                <a:ext cx="68" cy="2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10258" name="Rectangle 9">
                <a:extLst>
                  <a:ext uri="{FF2B5EF4-FFF2-40B4-BE49-F238E27FC236}">
                    <a16:creationId xmlns:a16="http://schemas.microsoft.com/office/drawing/2014/main" id="{512C6036-7FE7-AB11-14C4-E49DE811C3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9871786">
                <a:off x="1746" y="3173"/>
                <a:ext cx="272" cy="1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10259" name="Rectangle 10">
                <a:extLst>
                  <a:ext uri="{FF2B5EF4-FFF2-40B4-BE49-F238E27FC236}">
                    <a16:creationId xmlns:a16="http://schemas.microsoft.com/office/drawing/2014/main" id="{7ED8A6B5-34D1-0515-D7DE-9C880BB41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9871786">
                <a:off x="1383" y="3672"/>
                <a:ext cx="272" cy="1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10260" name="Rectangle 12">
                <a:extLst>
                  <a:ext uri="{FF2B5EF4-FFF2-40B4-BE49-F238E27FC236}">
                    <a16:creationId xmlns:a16="http://schemas.microsoft.com/office/drawing/2014/main" id="{1CBAD89D-F1A5-6120-AB0D-0E06C208E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9871786">
                <a:off x="3152" y="1176"/>
                <a:ext cx="136" cy="1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</p:grpSp>
        <p:sp>
          <p:nvSpPr>
            <p:cNvPr id="10248" name="Rectangle 14">
              <a:extLst>
                <a:ext uri="{FF2B5EF4-FFF2-40B4-BE49-F238E27FC236}">
                  <a16:creationId xmlns:a16="http://schemas.microsoft.com/office/drawing/2014/main" id="{1BC1E4DF-D7C9-3043-42A0-AABFC7A05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6" y="1477"/>
              <a:ext cx="936" cy="2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pt-BR" altLang="pt-BR" sz="1600" b="1">
                  <a:solidFill>
                    <a:schemeClr val="bg1"/>
                  </a:solidFill>
                </a:rPr>
                <a:t>SHROUD</a:t>
              </a:r>
            </a:p>
          </p:txBody>
        </p:sp>
        <p:sp>
          <p:nvSpPr>
            <p:cNvPr id="10249" name="Rectangle 15">
              <a:extLst>
                <a:ext uri="{FF2B5EF4-FFF2-40B4-BE49-F238E27FC236}">
                  <a16:creationId xmlns:a16="http://schemas.microsoft.com/office/drawing/2014/main" id="{493F2292-8F0F-D820-AD36-F885C06E5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3292"/>
              <a:ext cx="830" cy="21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pt-BR" altLang="pt-BR" sz="1600" b="1"/>
                <a:t>MOTOR</a:t>
              </a:r>
            </a:p>
          </p:txBody>
        </p:sp>
        <p:sp>
          <p:nvSpPr>
            <p:cNvPr id="10250" name="Rectangle 17">
              <a:extLst>
                <a:ext uri="{FF2B5EF4-FFF2-40B4-BE49-F238E27FC236}">
                  <a16:creationId xmlns:a16="http://schemas.microsoft.com/office/drawing/2014/main" id="{80ECA304-68E3-E0E1-AE29-A86B26A3B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" y="1977"/>
              <a:ext cx="529" cy="216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pt-BR" altLang="pt-BR" sz="1600" b="1">
                  <a:solidFill>
                    <a:schemeClr val="bg1"/>
                  </a:solidFill>
                </a:rPr>
                <a:t>FAN</a:t>
              </a:r>
            </a:p>
          </p:txBody>
        </p:sp>
        <p:sp>
          <p:nvSpPr>
            <p:cNvPr id="10251" name="Line 19">
              <a:extLst>
                <a:ext uri="{FF2B5EF4-FFF2-40B4-BE49-F238E27FC236}">
                  <a16:creationId xmlns:a16="http://schemas.microsoft.com/office/drawing/2014/main" id="{24022503-63C7-E602-6060-126E403C9C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6" y="2205"/>
              <a:ext cx="409" cy="273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10252" name="Line 20">
              <a:extLst>
                <a:ext uri="{FF2B5EF4-FFF2-40B4-BE49-F238E27FC236}">
                  <a16:creationId xmlns:a16="http://schemas.microsoft.com/office/drawing/2014/main" id="{642FCC4A-3142-367E-2687-EC3E7AA6B3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35" y="2840"/>
              <a:ext cx="226" cy="40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10253" name="Line 21">
              <a:extLst>
                <a:ext uri="{FF2B5EF4-FFF2-40B4-BE49-F238E27FC236}">
                  <a16:creationId xmlns:a16="http://schemas.microsoft.com/office/drawing/2014/main" id="{F6537A62-B30B-C03E-A625-56E103A46D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87" y="1706"/>
              <a:ext cx="545" cy="2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10244" name="Text Box 22">
            <a:extLst>
              <a:ext uri="{FF2B5EF4-FFF2-40B4-BE49-F238E27FC236}">
                <a16:creationId xmlns:a16="http://schemas.microsoft.com/office/drawing/2014/main" id="{2A7B14AE-4509-6406-5039-198D842CD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413" y="115888"/>
            <a:ext cx="62658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2800" b="1"/>
              <a:t>ELETROVENTILADOR</a:t>
            </a:r>
          </a:p>
        </p:txBody>
      </p:sp>
      <p:pic>
        <p:nvPicPr>
          <p:cNvPr id="10245" name="Picture 24" descr="DSC00973">
            <a:extLst>
              <a:ext uri="{FF2B5EF4-FFF2-40B4-BE49-F238E27FC236}">
                <a16:creationId xmlns:a16="http://schemas.microsoft.com/office/drawing/2014/main" id="{EA10421C-98E9-BADE-57DC-D3B031376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t="6519" r="11348" b="9738"/>
          <a:stretch>
            <a:fillRect/>
          </a:stretch>
        </p:blipFill>
        <p:spPr bwMode="auto">
          <a:xfrm>
            <a:off x="5026026" y="3141663"/>
            <a:ext cx="4138613" cy="3122612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6" name="Text Box 25">
            <a:extLst>
              <a:ext uri="{FF2B5EF4-FFF2-40B4-BE49-F238E27FC236}">
                <a16:creationId xmlns:a16="http://schemas.microsoft.com/office/drawing/2014/main" id="{9B23D2AD-7305-8282-B9D1-63044C530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01" y="2836863"/>
            <a:ext cx="2060575" cy="30480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b="1">
                <a:solidFill>
                  <a:schemeClr val="bg1"/>
                </a:solidFill>
              </a:rPr>
              <a:t>ELETROVENTILADOR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7F10593-42E2-D389-EA08-770058B8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D33C-AF36-4576-A8A0-46B9F3DA679F}" type="slidenum">
              <a:rPr lang="pt-BR" smtClean="0"/>
              <a:pPr/>
              <a:t>11</a:t>
            </a:fld>
            <a:endParaRPr lang="pt-BR"/>
          </a:p>
        </p:txBody>
      </p:sp>
      <p:grpSp>
        <p:nvGrpSpPr>
          <p:cNvPr id="3" name="Group 51">
            <a:extLst>
              <a:ext uri="{FF2B5EF4-FFF2-40B4-BE49-F238E27FC236}">
                <a16:creationId xmlns:a16="http://schemas.microsoft.com/office/drawing/2014/main" id="{88C7CD6C-153C-558D-02D3-F358C6C506FD}"/>
              </a:ext>
            </a:extLst>
          </p:cNvPr>
          <p:cNvGrpSpPr>
            <a:grpSpLocks/>
          </p:cNvGrpSpPr>
          <p:nvPr/>
        </p:nvGrpSpPr>
        <p:grpSpPr bwMode="auto">
          <a:xfrm>
            <a:off x="5932379" y="2151856"/>
            <a:ext cx="3827462" cy="3181350"/>
            <a:chOff x="3243" y="1752"/>
            <a:chExt cx="2411" cy="2004"/>
          </a:xfrm>
        </p:grpSpPr>
        <p:pic>
          <p:nvPicPr>
            <p:cNvPr id="4" name="Picture 24">
              <a:extLst>
                <a:ext uri="{FF2B5EF4-FFF2-40B4-BE49-F238E27FC236}">
                  <a16:creationId xmlns:a16="http://schemas.microsoft.com/office/drawing/2014/main" id="{470C6C49-0651-B6D2-3E26-4102562AC6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" y="1752"/>
              <a:ext cx="1401" cy="1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4">
              <a:extLst>
                <a:ext uri="{FF2B5EF4-FFF2-40B4-BE49-F238E27FC236}">
                  <a16:creationId xmlns:a16="http://schemas.microsoft.com/office/drawing/2014/main" id="{1C521863-200F-81C4-7E1D-013632828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298"/>
              <a:ext cx="778" cy="3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pt-BR" altLang="pt-BR" b="1" dirty="0"/>
                <a:t>PASSAGEM AGUA</a:t>
              </a:r>
              <a:endParaRPr lang="pt-BR" altLang="pt-BR" dirty="0"/>
            </a:p>
          </p:txBody>
        </p:sp>
        <p:sp>
          <p:nvSpPr>
            <p:cNvPr id="6" name="Line 45">
              <a:extLst>
                <a:ext uri="{FF2B5EF4-FFF2-40B4-BE49-F238E27FC236}">
                  <a16:creationId xmlns:a16="http://schemas.microsoft.com/office/drawing/2014/main" id="{530614AF-0146-9FCA-4537-7E78188C8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4" y="2478"/>
              <a:ext cx="227" cy="0"/>
            </a:xfrm>
            <a:prstGeom prst="line">
              <a:avLst/>
            </a:prstGeom>
            <a:noFill/>
            <a:ln w="571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7" name="Line 46">
              <a:extLst>
                <a:ext uri="{FF2B5EF4-FFF2-40B4-BE49-F238E27FC236}">
                  <a16:creationId xmlns:a16="http://schemas.microsoft.com/office/drawing/2014/main" id="{CA246424-8A31-0CBD-1A3A-A3E3240BE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4" y="2069"/>
              <a:ext cx="272" cy="409"/>
            </a:xfrm>
            <a:prstGeom prst="line">
              <a:avLst/>
            </a:prstGeom>
            <a:noFill/>
            <a:ln w="571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8" name="Line 47">
              <a:extLst>
                <a:ext uri="{FF2B5EF4-FFF2-40B4-BE49-F238E27FC236}">
                  <a16:creationId xmlns:a16="http://schemas.microsoft.com/office/drawing/2014/main" id="{24E0409C-5872-C665-0A22-7BECCBBBDC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4" y="2478"/>
              <a:ext cx="272" cy="408"/>
            </a:xfrm>
            <a:prstGeom prst="line">
              <a:avLst/>
            </a:prstGeom>
            <a:noFill/>
            <a:ln w="571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9" name="Rectangle 48">
              <a:extLst>
                <a:ext uri="{FF2B5EF4-FFF2-40B4-BE49-F238E27FC236}">
                  <a16:creationId xmlns:a16="http://schemas.microsoft.com/office/drawing/2014/main" id="{45D1B0DF-4E5C-EE21-FA9C-F37A2559F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" y="3430"/>
              <a:ext cx="778" cy="32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pt-BR" altLang="pt-BR" b="1"/>
                <a:t>PASSAGEM DO AR</a:t>
              </a:r>
              <a:endParaRPr lang="pt-BR" altLang="pt-BR"/>
            </a:p>
          </p:txBody>
        </p:sp>
        <p:sp>
          <p:nvSpPr>
            <p:cNvPr id="10" name="Line 49">
              <a:extLst>
                <a:ext uri="{FF2B5EF4-FFF2-40B4-BE49-F238E27FC236}">
                  <a16:creationId xmlns:a16="http://schemas.microsoft.com/office/drawing/2014/main" id="{16669BF6-BAEB-3CDE-F02E-AC227DE54F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57" y="2931"/>
              <a:ext cx="318" cy="499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11" name="Line 50">
              <a:extLst>
                <a:ext uri="{FF2B5EF4-FFF2-40B4-BE49-F238E27FC236}">
                  <a16:creationId xmlns:a16="http://schemas.microsoft.com/office/drawing/2014/main" id="{31AF9A48-C3D9-73BB-1D80-03B445BDBC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193" y="2387"/>
              <a:ext cx="182" cy="1043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sp>
        <p:nvSpPr>
          <p:cNvPr id="12" name="Text Box 5">
            <a:extLst>
              <a:ext uri="{FF2B5EF4-FFF2-40B4-BE49-F238E27FC236}">
                <a16:creationId xmlns:a16="http://schemas.microsoft.com/office/drawing/2014/main" id="{E94F8F6A-2C63-585A-12C2-1165316F6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169" y="592931"/>
            <a:ext cx="872966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pt-BR" altLang="pt-BR" b="1" dirty="0"/>
              <a:t>Radiadores </a:t>
            </a:r>
            <a:r>
              <a:rPr lang="pt-BR" altLang="pt-BR" b="1" dirty="0" err="1"/>
              <a:t>Brasados</a:t>
            </a:r>
            <a:r>
              <a:rPr lang="pt-BR" altLang="pt-BR" b="1" dirty="0"/>
              <a:t>:</a:t>
            </a:r>
            <a:r>
              <a:rPr lang="pt-BR" altLang="pt-BR" dirty="0"/>
              <a:t> </a:t>
            </a:r>
            <a:r>
              <a:rPr lang="pt-BR" altLang="pt-BR" sz="1600" dirty="0"/>
              <a:t>São geralmente utilizados em veículos de passeio com motorização de cilindrada alta ou em veículos com ar-condicionado, devido à alta demanda de troca térmica. Em automóveis com transmissão automática, também incluem o </a:t>
            </a:r>
            <a:r>
              <a:rPr lang="pt-BR" altLang="pt-BR" sz="1600" dirty="0" err="1"/>
              <a:t>Oil</a:t>
            </a:r>
            <a:r>
              <a:rPr lang="pt-BR" altLang="pt-BR" sz="1600" dirty="0"/>
              <a:t> Cooler, que é um pequeno trocador de calor, localizado no interior do radiador, cuja função é resfriar o óleo da transmissão, através da troca térmica entre o mesmo e o fluido de arrefecimento do radiador. </a:t>
            </a:r>
          </a:p>
        </p:txBody>
      </p:sp>
      <p:pic>
        <p:nvPicPr>
          <p:cNvPr id="24" name="Picture 8" descr="SAM_8353">
            <a:extLst>
              <a:ext uri="{FF2B5EF4-FFF2-40B4-BE49-F238E27FC236}">
                <a16:creationId xmlns:a16="http://schemas.microsoft.com/office/drawing/2014/main" id="{D12948D1-C23C-4160-B8D0-99BD20837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0000" contras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9" r="2740" b="5922"/>
          <a:stretch>
            <a:fillRect/>
          </a:stretch>
        </p:blipFill>
        <p:spPr bwMode="auto">
          <a:xfrm>
            <a:off x="3159017" y="3906043"/>
            <a:ext cx="3529012" cy="1985963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C87B343E-B205-59A1-0C53-488B9505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917" y="4339431"/>
            <a:ext cx="1800225" cy="1457325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Box 12">
            <a:extLst>
              <a:ext uri="{FF2B5EF4-FFF2-40B4-BE49-F238E27FC236}">
                <a16:creationId xmlns:a16="http://schemas.microsoft.com/office/drawing/2014/main" id="{A87810D5-6F84-09C3-9A06-572DB88B3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567" y="4842668"/>
            <a:ext cx="806450" cy="304800"/>
          </a:xfrm>
          <a:prstGeom prst="rect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b="1">
                <a:solidFill>
                  <a:schemeClr val="bg1"/>
                </a:solidFill>
              </a:rPr>
              <a:t>TUBOS</a:t>
            </a:r>
          </a:p>
        </p:txBody>
      </p:sp>
      <p:sp>
        <p:nvSpPr>
          <p:cNvPr id="27" name="Line 13">
            <a:extLst>
              <a:ext uri="{FF2B5EF4-FFF2-40B4-BE49-F238E27FC236}">
                <a16:creationId xmlns:a16="http://schemas.microsoft.com/office/drawing/2014/main" id="{8FD79AF9-9471-BEE1-8335-7E8AD20E71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0017" y="4555331"/>
            <a:ext cx="431800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28" name="Line 15">
            <a:extLst>
              <a:ext uri="{FF2B5EF4-FFF2-40B4-BE49-F238E27FC236}">
                <a16:creationId xmlns:a16="http://schemas.microsoft.com/office/drawing/2014/main" id="{536A4B90-B9E8-B6F0-4DE9-5ACD39B1D1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017" y="4987131"/>
            <a:ext cx="576262" cy="503237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9" name="Text Box 18">
            <a:extLst>
              <a:ext uri="{FF2B5EF4-FFF2-40B4-BE49-F238E27FC236}">
                <a16:creationId xmlns:a16="http://schemas.microsoft.com/office/drawing/2014/main" id="{B085B4F2-3A74-FCFD-516E-EFCC6862D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067" y="3979068"/>
            <a:ext cx="889474" cy="30777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b="1" dirty="0"/>
              <a:t>ALETAS</a:t>
            </a:r>
          </a:p>
        </p:txBody>
      </p:sp>
      <p:sp>
        <p:nvSpPr>
          <p:cNvPr id="30" name="Line 19">
            <a:extLst>
              <a:ext uri="{FF2B5EF4-FFF2-40B4-BE49-F238E27FC236}">
                <a16:creationId xmlns:a16="http://schemas.microsoft.com/office/drawing/2014/main" id="{4B06343E-4567-E1D0-1CEF-2BFADF704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2179" y="4266406"/>
            <a:ext cx="358775" cy="7921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31" name="Oval 20">
            <a:extLst>
              <a:ext uri="{FF2B5EF4-FFF2-40B4-BE49-F238E27FC236}">
                <a16:creationId xmlns:a16="http://schemas.microsoft.com/office/drawing/2014/main" id="{6FF8A704-BFE8-EDE0-A19D-2464ABC65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742" y="4771231"/>
            <a:ext cx="504825" cy="360362"/>
          </a:xfrm>
          <a:prstGeom prst="ellipse">
            <a:avLst/>
          </a:prstGeom>
          <a:noFill/>
          <a:ln w="19050">
            <a:solidFill>
              <a:srgbClr val="0000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32" name="Line 21">
            <a:extLst>
              <a:ext uri="{FF2B5EF4-FFF2-40B4-BE49-F238E27FC236}">
                <a16:creationId xmlns:a16="http://schemas.microsoft.com/office/drawing/2014/main" id="{3C9AB12A-2093-D90E-F181-73EE28A520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6142" y="4987131"/>
            <a:ext cx="86360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9661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3" name="Text Box 3">
            <a:extLst>
              <a:ext uri="{FF2B5EF4-FFF2-40B4-BE49-F238E27FC236}">
                <a16:creationId xmlns:a16="http://schemas.microsoft.com/office/drawing/2014/main" id="{27E00D9D-8534-A73B-280F-61A118B3C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8" y="4365625"/>
            <a:ext cx="807561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eaLnBrk="0" hangingPunct="0">
              <a:defRPr/>
            </a:pPr>
            <a:r>
              <a:rPr kumimoji="0" lang="pt-B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É um trocador de calor, montado geralmente na frente do radiador, na parte frontal do veículo.                        </a:t>
            </a:r>
          </a:p>
          <a:p>
            <a:pPr algn="just" eaLnBrk="0" hangingPunct="0">
              <a:defRPr/>
            </a:pPr>
            <a:r>
              <a:rPr kumimoji="0" lang="pt-BR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Sua função é fazer com que o fluido refrigerante, ao atravessar o sistema, passe do estado gasoso na entrada para o estado líquido na saída, cedendo ao ambiente o calor absorvido no interior do veículo,.</a:t>
            </a:r>
            <a:r>
              <a:rPr kumimoji="0" lang="pt-BR" sz="2000" dirty="0">
                <a:latin typeface="Arial" charset="0"/>
              </a:rPr>
              <a:t> </a:t>
            </a:r>
          </a:p>
        </p:txBody>
      </p:sp>
      <p:sp>
        <p:nvSpPr>
          <p:cNvPr id="11268" name="Text Box 4">
            <a:extLst>
              <a:ext uri="{FF2B5EF4-FFF2-40B4-BE49-F238E27FC236}">
                <a16:creationId xmlns:a16="http://schemas.microsoft.com/office/drawing/2014/main" id="{D632D1EA-79EF-D43E-4662-F6CCCB136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4" y="115888"/>
            <a:ext cx="58372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0" lang="pt-BR" altLang="pt-BR" sz="2800" b="1"/>
              <a:t>FUNÇÃO DO CONDENSADOR</a:t>
            </a:r>
          </a:p>
        </p:txBody>
      </p:sp>
      <p:grpSp>
        <p:nvGrpSpPr>
          <p:cNvPr id="2" name="Group 51">
            <a:extLst>
              <a:ext uri="{FF2B5EF4-FFF2-40B4-BE49-F238E27FC236}">
                <a16:creationId xmlns:a16="http://schemas.microsoft.com/office/drawing/2014/main" id="{6D73012E-C3CF-230A-C8F1-442CD25C1E30}"/>
              </a:ext>
            </a:extLst>
          </p:cNvPr>
          <p:cNvGrpSpPr>
            <a:grpSpLocks/>
          </p:cNvGrpSpPr>
          <p:nvPr/>
        </p:nvGrpSpPr>
        <p:grpSpPr bwMode="auto">
          <a:xfrm>
            <a:off x="5793057" y="635000"/>
            <a:ext cx="3827462" cy="3181350"/>
            <a:chOff x="3243" y="1752"/>
            <a:chExt cx="2411" cy="2004"/>
          </a:xfrm>
        </p:grpSpPr>
        <p:pic>
          <p:nvPicPr>
            <p:cNvPr id="3" name="Picture 24">
              <a:extLst>
                <a:ext uri="{FF2B5EF4-FFF2-40B4-BE49-F238E27FC236}">
                  <a16:creationId xmlns:a16="http://schemas.microsoft.com/office/drawing/2014/main" id="{9CD6777B-40C1-8C22-62EA-64BE9C26E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" y="1752"/>
              <a:ext cx="1401" cy="1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44">
              <a:extLst>
                <a:ext uri="{FF2B5EF4-FFF2-40B4-BE49-F238E27FC236}">
                  <a16:creationId xmlns:a16="http://schemas.microsoft.com/office/drawing/2014/main" id="{768DF8B1-5BBC-6B42-5F4D-24A6B03D2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2300"/>
              <a:ext cx="778" cy="3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pt-BR" altLang="pt-BR" b="1"/>
                <a:t>PASSAGEM DO GÁS</a:t>
              </a:r>
              <a:endParaRPr lang="pt-BR" altLang="pt-BR"/>
            </a:p>
          </p:txBody>
        </p:sp>
        <p:sp>
          <p:nvSpPr>
            <p:cNvPr id="5" name="Line 45">
              <a:extLst>
                <a:ext uri="{FF2B5EF4-FFF2-40B4-BE49-F238E27FC236}">
                  <a16:creationId xmlns:a16="http://schemas.microsoft.com/office/drawing/2014/main" id="{47CFA802-FCC6-6133-C957-75DDCE1654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4" y="2478"/>
              <a:ext cx="227" cy="0"/>
            </a:xfrm>
            <a:prstGeom prst="line">
              <a:avLst/>
            </a:prstGeom>
            <a:noFill/>
            <a:ln w="571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6" name="Line 46">
              <a:extLst>
                <a:ext uri="{FF2B5EF4-FFF2-40B4-BE49-F238E27FC236}">
                  <a16:creationId xmlns:a16="http://schemas.microsoft.com/office/drawing/2014/main" id="{AA83F0E4-1418-2E3F-5437-7DF6DAF793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14" y="2069"/>
              <a:ext cx="272" cy="409"/>
            </a:xfrm>
            <a:prstGeom prst="line">
              <a:avLst/>
            </a:prstGeom>
            <a:noFill/>
            <a:ln w="571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pt-BR"/>
            </a:p>
          </p:txBody>
        </p:sp>
        <p:sp>
          <p:nvSpPr>
            <p:cNvPr id="7" name="Line 47">
              <a:extLst>
                <a:ext uri="{FF2B5EF4-FFF2-40B4-BE49-F238E27FC236}">
                  <a16:creationId xmlns:a16="http://schemas.microsoft.com/office/drawing/2014/main" id="{38DD4FD5-1DD5-7A07-73AE-7232F25BBC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4" y="2478"/>
              <a:ext cx="272" cy="408"/>
            </a:xfrm>
            <a:prstGeom prst="line">
              <a:avLst/>
            </a:prstGeom>
            <a:noFill/>
            <a:ln w="57150">
              <a:solidFill>
                <a:srgbClr val="33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8" name="Rectangle 48">
              <a:extLst>
                <a:ext uri="{FF2B5EF4-FFF2-40B4-BE49-F238E27FC236}">
                  <a16:creationId xmlns:a16="http://schemas.microsoft.com/office/drawing/2014/main" id="{E84D7030-EE6A-CA4F-FF0B-58133616A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" y="3430"/>
              <a:ext cx="778" cy="32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pt-BR" altLang="pt-BR" b="1"/>
                <a:t>PASSAGEM DO AR</a:t>
              </a:r>
              <a:endParaRPr lang="pt-BR" altLang="pt-BR"/>
            </a:p>
          </p:txBody>
        </p:sp>
        <p:sp>
          <p:nvSpPr>
            <p:cNvPr id="9" name="Line 49">
              <a:extLst>
                <a:ext uri="{FF2B5EF4-FFF2-40B4-BE49-F238E27FC236}">
                  <a16:creationId xmlns:a16="http://schemas.microsoft.com/office/drawing/2014/main" id="{F9F4FC9C-AD2E-4A4E-5EFF-709F2467D1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57" y="2931"/>
              <a:ext cx="318" cy="499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  <p:sp>
          <p:nvSpPr>
            <p:cNvPr id="10" name="Line 50">
              <a:extLst>
                <a:ext uri="{FF2B5EF4-FFF2-40B4-BE49-F238E27FC236}">
                  <a16:creationId xmlns:a16="http://schemas.microsoft.com/office/drawing/2014/main" id="{60E8B0DF-484B-09A5-3E85-9258B958AA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193" y="2387"/>
              <a:ext cx="182" cy="1043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pt-BR"/>
            </a:p>
          </p:txBody>
        </p:sp>
      </p:grpSp>
      <p:grpSp>
        <p:nvGrpSpPr>
          <p:cNvPr id="11" name="Group 61">
            <a:extLst>
              <a:ext uri="{FF2B5EF4-FFF2-40B4-BE49-F238E27FC236}">
                <a16:creationId xmlns:a16="http://schemas.microsoft.com/office/drawing/2014/main" id="{FDBFA6FB-29FF-F9C4-4DD9-B9021DC70461}"/>
              </a:ext>
            </a:extLst>
          </p:cNvPr>
          <p:cNvGrpSpPr>
            <a:grpSpLocks/>
          </p:cNvGrpSpPr>
          <p:nvPr/>
        </p:nvGrpSpPr>
        <p:grpSpPr bwMode="auto">
          <a:xfrm>
            <a:off x="2203719" y="1498600"/>
            <a:ext cx="3598863" cy="2520950"/>
            <a:chOff x="204" y="1752"/>
            <a:chExt cx="2948" cy="1951"/>
          </a:xfrm>
        </p:grpSpPr>
        <p:grpSp>
          <p:nvGrpSpPr>
            <p:cNvPr id="12" name="Group 22">
              <a:extLst>
                <a:ext uri="{FF2B5EF4-FFF2-40B4-BE49-F238E27FC236}">
                  <a16:creationId xmlns:a16="http://schemas.microsoft.com/office/drawing/2014/main" id="{0DA7197F-10EE-68E4-98CD-1F62FBB5D9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" y="1752"/>
              <a:ext cx="2948" cy="1951"/>
              <a:chOff x="295" y="1979"/>
              <a:chExt cx="2812" cy="1776"/>
            </a:xfrm>
          </p:grpSpPr>
          <p:pic>
            <p:nvPicPr>
              <p:cNvPr id="25" name="Picture 20" descr="SAM_8338">
                <a:extLst>
                  <a:ext uri="{FF2B5EF4-FFF2-40B4-BE49-F238E27FC236}">
                    <a16:creationId xmlns:a16="http://schemas.microsoft.com/office/drawing/2014/main" id="{6AAA557C-DD3C-E257-3B96-7F84545C32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20" t="13472" r="2750" b="15973"/>
              <a:stretch>
                <a:fillRect/>
              </a:stretch>
            </p:blipFill>
            <p:spPr bwMode="auto">
              <a:xfrm>
                <a:off x="295" y="2115"/>
                <a:ext cx="2812" cy="164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Rectangle 21">
                <a:extLst>
                  <a:ext uri="{FF2B5EF4-FFF2-40B4-BE49-F238E27FC236}">
                    <a16:creationId xmlns:a16="http://schemas.microsoft.com/office/drawing/2014/main" id="{07BAD526-32AD-6737-411C-4DF9D33D8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979"/>
                <a:ext cx="227" cy="5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</p:grpSp>
        <p:grpSp>
          <p:nvGrpSpPr>
            <p:cNvPr id="13" name="Group 60">
              <a:extLst>
                <a:ext uri="{FF2B5EF4-FFF2-40B4-BE49-F238E27FC236}">
                  <a16:creationId xmlns:a16="http://schemas.microsoft.com/office/drawing/2014/main" id="{B714F5ED-C112-FF37-D050-7D8430C267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" y="2296"/>
              <a:ext cx="2853" cy="1407"/>
              <a:chOff x="299" y="2296"/>
              <a:chExt cx="2853" cy="1407"/>
            </a:xfrm>
          </p:grpSpPr>
          <p:sp>
            <p:nvSpPr>
              <p:cNvPr id="14" name="AutoShape 31">
                <a:extLst>
                  <a:ext uri="{FF2B5EF4-FFF2-40B4-BE49-F238E27FC236}">
                    <a16:creationId xmlns:a16="http://schemas.microsoft.com/office/drawing/2014/main" id="{80439F05-7D06-F728-F856-5836F50DEE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" y="2296"/>
                <a:ext cx="2378" cy="200"/>
              </a:xfrm>
              <a:prstGeom prst="rightArrow">
                <a:avLst>
                  <a:gd name="adj1" fmla="val 45852"/>
                  <a:gd name="adj2" fmla="val 150992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15" name="AutoShape 33">
                <a:extLst>
                  <a:ext uri="{FF2B5EF4-FFF2-40B4-BE49-F238E27FC236}">
                    <a16:creationId xmlns:a16="http://schemas.microsoft.com/office/drawing/2014/main" id="{1C6C63CF-DE88-FB7F-8D40-5D11D384D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385" y="2704"/>
                <a:ext cx="2378" cy="199"/>
              </a:xfrm>
              <a:prstGeom prst="rightArrow">
                <a:avLst>
                  <a:gd name="adj1" fmla="val 45852"/>
                  <a:gd name="adj2" fmla="val 151751"/>
                </a:avLst>
              </a:prstGeom>
              <a:solidFill>
                <a:srgbClr val="FF0000">
                  <a:alpha val="8392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16" name="AutoShape 34">
                <a:extLst>
                  <a:ext uri="{FF2B5EF4-FFF2-40B4-BE49-F238E27FC236}">
                    <a16:creationId xmlns:a16="http://schemas.microsoft.com/office/drawing/2014/main" id="{60E32D70-DFC1-48EA-A02D-8CA99A032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" y="2886"/>
                <a:ext cx="181" cy="227"/>
              </a:xfrm>
              <a:prstGeom prst="downArrow">
                <a:avLst>
                  <a:gd name="adj1" fmla="val 50000"/>
                  <a:gd name="adj2" fmla="val 31354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17" name="AutoShape 35">
                <a:extLst>
                  <a:ext uri="{FF2B5EF4-FFF2-40B4-BE49-F238E27FC236}">
                    <a16:creationId xmlns:a16="http://schemas.microsoft.com/office/drawing/2014/main" id="{80C89B39-30AB-E137-6DDF-DAF6D52759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3067"/>
                <a:ext cx="2378" cy="199"/>
              </a:xfrm>
              <a:prstGeom prst="rightArrow">
                <a:avLst>
                  <a:gd name="adj1" fmla="val 45852"/>
                  <a:gd name="adj2" fmla="val 151751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18" name="AutoShape 36">
                <a:extLst>
                  <a:ext uri="{FF2B5EF4-FFF2-40B4-BE49-F238E27FC236}">
                    <a16:creationId xmlns:a16="http://schemas.microsoft.com/office/drawing/2014/main" id="{D3E58C2A-B2FF-55F9-C246-E21982DD7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6" y="3342"/>
                <a:ext cx="143" cy="149"/>
              </a:xfrm>
              <a:prstGeom prst="downArrow">
                <a:avLst>
                  <a:gd name="adj1" fmla="val 50000"/>
                  <a:gd name="adj2" fmla="val 26049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19" name="AutoShape 37">
                <a:extLst>
                  <a:ext uri="{FF2B5EF4-FFF2-40B4-BE49-F238E27FC236}">
                    <a16:creationId xmlns:a16="http://schemas.microsoft.com/office/drawing/2014/main" id="{4D4B3339-1EDE-4CFD-5213-734D00FAF6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441" y="3491"/>
                <a:ext cx="2378" cy="199"/>
              </a:xfrm>
              <a:prstGeom prst="rightArrow">
                <a:avLst>
                  <a:gd name="adj1" fmla="val 45852"/>
                  <a:gd name="adj2" fmla="val 151751"/>
                </a:avLst>
              </a:prstGeom>
              <a:solidFill>
                <a:srgbClr val="FF0000">
                  <a:alpha val="8392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0" name="AutoShape 38">
                <a:extLst>
                  <a:ext uri="{FF2B5EF4-FFF2-40B4-BE49-F238E27FC236}">
                    <a16:creationId xmlns:a16="http://schemas.microsoft.com/office/drawing/2014/main" id="{08DB025B-2D37-7B4A-2A58-35C3CFF17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-126" y="2970"/>
                <a:ext cx="946" cy="95"/>
              </a:xfrm>
              <a:prstGeom prst="rightArrow">
                <a:avLst>
                  <a:gd name="adj1" fmla="val 45852"/>
                  <a:gd name="adj2" fmla="val 126456"/>
                </a:avLst>
              </a:prstGeom>
              <a:solidFill>
                <a:srgbClr val="FF0000">
                  <a:alpha val="83920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1" name="AutoShape 55">
                <a:extLst>
                  <a:ext uri="{FF2B5EF4-FFF2-40B4-BE49-F238E27FC236}">
                    <a16:creationId xmlns:a16="http://schemas.microsoft.com/office/drawing/2014/main" id="{9B62A43E-85E4-D775-CDAD-949C3F07C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7" y="2478"/>
                <a:ext cx="181" cy="227"/>
              </a:xfrm>
              <a:prstGeom prst="downArrow">
                <a:avLst>
                  <a:gd name="adj1" fmla="val 50000"/>
                  <a:gd name="adj2" fmla="val 31354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2" name="AutoShape 56">
                <a:extLst>
                  <a:ext uri="{FF2B5EF4-FFF2-40B4-BE49-F238E27FC236}">
                    <a16:creationId xmlns:a16="http://schemas.microsoft.com/office/drawing/2014/main" id="{7EE37AC4-2CC5-3379-9B93-C80AFD16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163280" flipH="1">
                <a:off x="2924" y="3476"/>
                <a:ext cx="273" cy="182"/>
              </a:xfrm>
              <a:custGeom>
                <a:avLst/>
                <a:gdLst>
                  <a:gd name="T0" fmla="*/ 195 w 21600"/>
                  <a:gd name="T1" fmla="*/ 0 h 21600"/>
                  <a:gd name="T2" fmla="*/ 117 w 21600"/>
                  <a:gd name="T3" fmla="*/ 61 h 21600"/>
                  <a:gd name="T4" fmla="*/ 0 w 21600"/>
                  <a:gd name="T5" fmla="*/ 152 h 21600"/>
                  <a:gd name="T6" fmla="*/ 117 w 21600"/>
                  <a:gd name="T7" fmla="*/ 182 h 21600"/>
                  <a:gd name="T8" fmla="*/ 234 w 21600"/>
                  <a:gd name="T9" fmla="*/ 126 h 21600"/>
                  <a:gd name="T10" fmla="*/ 273 w 21600"/>
                  <a:gd name="T11" fmla="*/ 61 h 21600"/>
                  <a:gd name="T12" fmla="*/ 17694720 60000 65536"/>
                  <a:gd name="T13" fmla="*/ 11796480 60000 65536"/>
                  <a:gd name="T14" fmla="*/ 11796480 60000 65536"/>
                  <a:gd name="T15" fmla="*/ 5898240 60000 65536"/>
                  <a:gd name="T16" fmla="*/ 0 60000 65536"/>
                  <a:gd name="T17" fmla="*/ 0 60000 65536"/>
                  <a:gd name="T18" fmla="*/ 0 w 21600"/>
                  <a:gd name="T19" fmla="*/ 14360 h 21600"/>
                  <a:gd name="T20" fmla="*/ 18514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5429" y="0"/>
                    </a:moveTo>
                    <a:lnTo>
                      <a:pt x="9257" y="7200"/>
                    </a:lnTo>
                    <a:lnTo>
                      <a:pt x="12343" y="7200"/>
                    </a:lnTo>
                    <a:lnTo>
                      <a:pt x="12343" y="14400"/>
                    </a:lnTo>
                    <a:lnTo>
                      <a:pt x="0" y="14400"/>
                    </a:lnTo>
                    <a:lnTo>
                      <a:pt x="0" y="21600"/>
                    </a:lnTo>
                    <a:lnTo>
                      <a:pt x="18514" y="21600"/>
                    </a:lnTo>
                    <a:lnTo>
                      <a:pt x="18514" y="72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endParaRPr lang="pt-BR"/>
              </a:p>
            </p:txBody>
          </p:sp>
          <p:sp>
            <p:nvSpPr>
              <p:cNvPr id="23" name="Line 58">
                <a:extLst>
                  <a:ext uri="{FF2B5EF4-FFF2-40B4-BE49-F238E27FC236}">
                    <a16:creationId xmlns:a16="http://schemas.microsoft.com/office/drawing/2014/main" id="{F6715A2B-4AFA-2874-1F35-5042B1350D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1" y="2478"/>
                <a:ext cx="46" cy="998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pt-BR"/>
              </a:p>
            </p:txBody>
          </p:sp>
          <p:sp>
            <p:nvSpPr>
              <p:cNvPr id="24" name="AutoShape 59">
                <a:extLst>
                  <a:ext uri="{FF2B5EF4-FFF2-40B4-BE49-F238E27FC236}">
                    <a16:creationId xmlns:a16="http://schemas.microsoft.com/office/drawing/2014/main" id="{D427BD62-29B7-0EE1-36A6-079AB66A5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5" y="3022"/>
                <a:ext cx="204" cy="206"/>
              </a:xfrm>
              <a:custGeom>
                <a:avLst/>
                <a:gdLst>
                  <a:gd name="T0" fmla="*/ 146 w 21600"/>
                  <a:gd name="T1" fmla="*/ 0 h 21600"/>
                  <a:gd name="T2" fmla="*/ 87 w 21600"/>
                  <a:gd name="T3" fmla="*/ 69 h 21600"/>
                  <a:gd name="T4" fmla="*/ 0 w 21600"/>
                  <a:gd name="T5" fmla="*/ 172 h 21600"/>
                  <a:gd name="T6" fmla="*/ 87 w 21600"/>
                  <a:gd name="T7" fmla="*/ 206 h 21600"/>
                  <a:gd name="T8" fmla="*/ 175 w 21600"/>
                  <a:gd name="T9" fmla="*/ 143 h 21600"/>
                  <a:gd name="T10" fmla="*/ 204 w 21600"/>
                  <a:gd name="T11" fmla="*/ 69 h 21600"/>
                  <a:gd name="T12" fmla="*/ 17694720 60000 65536"/>
                  <a:gd name="T13" fmla="*/ 11796480 60000 65536"/>
                  <a:gd name="T14" fmla="*/ 11796480 60000 65536"/>
                  <a:gd name="T15" fmla="*/ 5898240 60000 65536"/>
                  <a:gd name="T16" fmla="*/ 0 60000 65536"/>
                  <a:gd name="T17" fmla="*/ 0 60000 65536"/>
                  <a:gd name="T18" fmla="*/ 0 w 21600"/>
                  <a:gd name="T19" fmla="*/ 14365 h 21600"/>
                  <a:gd name="T20" fmla="*/ 18529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5429" y="0"/>
                    </a:moveTo>
                    <a:lnTo>
                      <a:pt x="9257" y="7200"/>
                    </a:lnTo>
                    <a:lnTo>
                      <a:pt x="12343" y="7200"/>
                    </a:lnTo>
                    <a:lnTo>
                      <a:pt x="12343" y="14400"/>
                    </a:lnTo>
                    <a:lnTo>
                      <a:pt x="0" y="14400"/>
                    </a:lnTo>
                    <a:lnTo>
                      <a:pt x="0" y="21600"/>
                    </a:lnTo>
                    <a:lnTo>
                      <a:pt x="18514" y="21600"/>
                    </a:lnTo>
                    <a:lnTo>
                      <a:pt x="18514" y="7200"/>
                    </a:lnTo>
                    <a:lnTo>
                      <a:pt x="21600" y="720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endParaRPr lang="pt-BR"/>
              </a:p>
            </p:txBody>
          </p:sp>
        </p:grpSp>
      </p:grpSp>
      <p:sp>
        <p:nvSpPr>
          <p:cNvPr id="27" name="Rectangle 62">
            <a:extLst>
              <a:ext uri="{FF2B5EF4-FFF2-40B4-BE49-F238E27FC236}">
                <a16:creationId xmlns:a16="http://schemas.microsoft.com/office/drawing/2014/main" id="{98970288-AC49-AC6F-0B09-3CFEE58FB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8757" y="1427162"/>
            <a:ext cx="2016125" cy="336550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600" b="1">
                <a:solidFill>
                  <a:schemeClr val="bg1"/>
                </a:solidFill>
              </a:rPr>
              <a:t>CONDENSADOR</a:t>
            </a:r>
          </a:p>
        </p:txBody>
      </p:sp>
      <p:sp>
        <p:nvSpPr>
          <p:cNvPr id="28" name="Line 64">
            <a:extLst>
              <a:ext uri="{FF2B5EF4-FFF2-40B4-BE49-F238E27FC236}">
                <a16:creationId xmlns:a16="http://schemas.microsoft.com/office/drawing/2014/main" id="{D893A8AA-FB9F-7703-E2E5-422BC1EEB3E0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732" y="2147887"/>
            <a:ext cx="12954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pt-BR"/>
          </a:p>
        </p:txBody>
      </p:sp>
      <p:sp>
        <p:nvSpPr>
          <p:cNvPr id="29" name="Line 66">
            <a:extLst>
              <a:ext uri="{FF2B5EF4-FFF2-40B4-BE49-F238E27FC236}">
                <a16:creationId xmlns:a16="http://schemas.microsoft.com/office/drawing/2014/main" id="{954B113F-D4FA-C0C6-5D2B-FC7C32B4E9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6732" y="2435225"/>
            <a:ext cx="122555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30" name="Text Box 67">
            <a:extLst>
              <a:ext uri="{FF2B5EF4-FFF2-40B4-BE49-F238E27FC236}">
                <a16:creationId xmlns:a16="http://schemas.microsoft.com/office/drawing/2014/main" id="{01CBFD6C-06BA-11D7-DBE2-D3F743FCD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181" y="1416050"/>
            <a:ext cx="2103438" cy="7318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pt-BR" sz="12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ENTRADA DO GÁS</a:t>
            </a:r>
          </a:p>
          <a:p>
            <a:pPr>
              <a:defRPr/>
            </a:pPr>
            <a:r>
              <a:rPr lang="pt-BR" sz="1200" b="1">
                <a:latin typeface="Arial" charset="0"/>
              </a:rPr>
              <a:t>ALTA TEMPERATURA  ALTA PRESSÃO</a:t>
            </a:r>
          </a:p>
        </p:txBody>
      </p:sp>
      <p:sp>
        <p:nvSpPr>
          <p:cNvPr id="31" name="Text Box 68">
            <a:extLst>
              <a:ext uri="{FF2B5EF4-FFF2-40B4-BE49-F238E27FC236}">
                <a16:creationId xmlns:a16="http://schemas.microsoft.com/office/drawing/2014/main" id="{6FF3CFC5-2ED0-112D-4ABE-B709F0A69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494" y="2508250"/>
            <a:ext cx="1887538" cy="1006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pt-BR" sz="12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SAÍDA DO LIQUIDO</a:t>
            </a:r>
          </a:p>
          <a:p>
            <a:pPr>
              <a:defRPr/>
            </a:pPr>
            <a:r>
              <a:rPr lang="pt-BR" sz="1200" b="1">
                <a:latin typeface="Arial" charset="0"/>
              </a:rPr>
              <a:t>ALTA TEMPERATURA  ALTA PRESSÃO</a:t>
            </a:r>
          </a:p>
          <a:p>
            <a:pPr>
              <a:defRPr/>
            </a:pPr>
            <a:endParaRPr lang="pt-BR" sz="1200" b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D17A378-03AE-BFA8-4FEA-0C9BAEB4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D33C-AF36-4576-A8A0-46B9F3DA679F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D2D663F-A9A4-124B-6D0D-37FBA474F5FE}"/>
              </a:ext>
            </a:extLst>
          </p:cNvPr>
          <p:cNvSpPr/>
          <p:nvPr/>
        </p:nvSpPr>
        <p:spPr>
          <a:xfrm>
            <a:off x="3177153" y="557939"/>
            <a:ext cx="5610386" cy="1146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dirty="0" err="1"/>
              <a:t>atoc</a:t>
            </a:r>
            <a:endParaRPr kumimoji="1" lang="pt-BR" dirty="0"/>
          </a:p>
        </p:txBody>
      </p:sp>
    </p:spTree>
    <p:extLst>
      <p:ext uri="{BB962C8B-B14F-4D97-AF65-F5344CB8AC3E}">
        <p14:creationId xmlns:p14="http://schemas.microsoft.com/office/powerpoint/2010/main" val="2317607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06C8B93-2004-977E-1D10-D8B0F22F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D33C-AF36-4576-A8A0-46B9F3DA679F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909375A-0CBB-758F-776F-ABC910C3AC58}"/>
              </a:ext>
            </a:extLst>
          </p:cNvPr>
          <p:cNvSpPr txBox="1"/>
          <p:nvPr/>
        </p:nvSpPr>
        <p:spPr>
          <a:xfrm>
            <a:off x="1999281" y="1162373"/>
            <a:ext cx="68967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/>
              <a:t>20 Regras Qualidade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D5949C-9855-5536-5A9B-E0537A8809F6}"/>
              </a:ext>
            </a:extLst>
          </p:cNvPr>
          <p:cNvSpPr txBox="1"/>
          <p:nvPr/>
        </p:nvSpPr>
        <p:spPr>
          <a:xfrm>
            <a:off x="2238321" y="4412880"/>
            <a:ext cx="49517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dinâmica para link entre a regra 1 x problema A (montar os par , solicitar para ELDER fazer os jogos)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283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523D62B-F308-74C7-8F2F-AFCBBEB0DC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3" t="40741" r="24193" b="34198"/>
          <a:stretch/>
        </p:blipFill>
        <p:spPr bwMode="auto">
          <a:xfrm>
            <a:off x="3529716" y="539010"/>
            <a:ext cx="2907196" cy="107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869073C-6E22-F472-DFD1-91CF46F78BC5}"/>
              </a:ext>
            </a:extLst>
          </p:cNvPr>
          <p:cNvSpPr txBox="1"/>
          <p:nvPr/>
        </p:nvSpPr>
        <p:spPr>
          <a:xfrm>
            <a:off x="3529717" y="177124"/>
            <a:ext cx="2811283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75" b="1" dirty="0"/>
              <a:t>1</a:t>
            </a:r>
            <a:r>
              <a:rPr lang="pt-BR" sz="975" dirty="0"/>
              <a:t>. Na troca de Código (durante o </a:t>
            </a:r>
            <a:r>
              <a:rPr lang="pt-BR" sz="975" dirty="0" err="1"/>
              <a:t>Set-up</a:t>
            </a:r>
            <a:r>
              <a:rPr lang="pt-BR" sz="975" dirty="0"/>
              <a:t>)</a:t>
            </a:r>
            <a:r>
              <a:rPr lang="pt-BR" sz="975" b="1" u="sng" dirty="0">
                <a:solidFill>
                  <a:srgbClr val="FF0000"/>
                </a:solidFill>
              </a:rPr>
              <a:t> remover o estoque que sobrou</a:t>
            </a:r>
            <a:r>
              <a:rPr lang="pt-BR" sz="975" dirty="0"/>
              <a:t>  antes de abastecer novas peças.</a:t>
            </a:r>
          </a:p>
        </p:txBody>
      </p:sp>
      <p:pic>
        <p:nvPicPr>
          <p:cNvPr id="16" name="Imagem 3">
            <a:extLst>
              <a:ext uri="{FF2B5EF4-FFF2-40B4-BE49-F238E27FC236}">
                <a16:creationId xmlns:a16="http://schemas.microsoft.com/office/drawing/2014/main" id="{ADF61BF7-85F5-B66A-741D-147D057DB8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2" t="48352" r="39210" b="27645"/>
          <a:stretch/>
        </p:blipFill>
        <p:spPr bwMode="auto">
          <a:xfrm>
            <a:off x="4675181" y="2242482"/>
            <a:ext cx="1552931" cy="109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56BAB98-966A-5514-774A-FE177B06155D}"/>
              </a:ext>
            </a:extLst>
          </p:cNvPr>
          <p:cNvSpPr txBox="1"/>
          <p:nvPr/>
        </p:nvSpPr>
        <p:spPr>
          <a:xfrm>
            <a:off x="3535403" y="1773387"/>
            <a:ext cx="2754138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75" b="1" dirty="0"/>
              <a:t>2</a:t>
            </a:r>
            <a:r>
              <a:rPr lang="pt-BR" sz="975" dirty="0"/>
              <a:t>. Classificar defeitos e </a:t>
            </a:r>
            <a:r>
              <a:rPr lang="pt-BR" sz="975" b="1" u="sng" dirty="0">
                <a:solidFill>
                  <a:srgbClr val="FF0000"/>
                </a:solidFill>
              </a:rPr>
              <a:t>expor um conteúdo </a:t>
            </a:r>
            <a:r>
              <a:rPr lang="pt-BR" sz="975" dirty="0"/>
              <a:t>de uma caixa. Após isso, classificar, </a:t>
            </a:r>
            <a:r>
              <a:rPr lang="pt-BR" sz="975" b="1" u="sng" dirty="0">
                <a:solidFill>
                  <a:srgbClr val="FF0000"/>
                </a:solidFill>
              </a:rPr>
              <a:t>segregar</a:t>
            </a:r>
            <a:r>
              <a:rPr lang="pt-BR" sz="975" dirty="0"/>
              <a:t> as peças defeituosas.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3B7D288-DC28-B217-901F-1501C3437FE1}"/>
              </a:ext>
            </a:extLst>
          </p:cNvPr>
          <p:cNvSpPr txBox="1"/>
          <p:nvPr/>
        </p:nvSpPr>
        <p:spPr>
          <a:xfrm flipH="1">
            <a:off x="3453702" y="3530624"/>
            <a:ext cx="280559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75" b="1" dirty="0"/>
              <a:t>3</a:t>
            </a:r>
            <a:r>
              <a:rPr lang="pt-BR" sz="975" dirty="0"/>
              <a:t>. Ao separa peças defeituosas, </a:t>
            </a:r>
            <a:r>
              <a:rPr lang="pt-BR" sz="975" b="1" u="sng" dirty="0">
                <a:solidFill>
                  <a:srgbClr val="FF0000"/>
                </a:solidFill>
              </a:rPr>
              <a:t>segregar</a:t>
            </a:r>
            <a:r>
              <a:rPr lang="pt-BR" sz="975" dirty="0"/>
              <a:t> peças inspecionadas das não inspecionadas, e </a:t>
            </a:r>
            <a:r>
              <a:rPr lang="pt-BR" sz="975" b="1" u="sng" dirty="0">
                <a:solidFill>
                  <a:srgbClr val="FF0000"/>
                </a:solidFill>
              </a:rPr>
              <a:t>identificar</a:t>
            </a:r>
            <a:r>
              <a:rPr lang="pt-BR" sz="975" b="1" u="sng" dirty="0"/>
              <a:t> </a:t>
            </a:r>
            <a:r>
              <a:rPr lang="pt-BR" sz="975" dirty="0"/>
              <a:t>o conteúdo de cada caixas. </a:t>
            </a:r>
            <a:r>
              <a:rPr lang="pt-BR" sz="975" b="1" u="sng" dirty="0">
                <a:solidFill>
                  <a:srgbClr val="FF0000"/>
                </a:solidFill>
              </a:rPr>
              <a:t>Não posicioná-las perto uma da outra.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B387559-228A-FB46-5B94-06ECCC69E389}"/>
              </a:ext>
            </a:extLst>
          </p:cNvPr>
          <p:cNvSpPr txBox="1"/>
          <p:nvPr/>
        </p:nvSpPr>
        <p:spPr>
          <a:xfrm>
            <a:off x="6752914" y="144089"/>
            <a:ext cx="2773439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75" b="1" dirty="0"/>
              <a:t>5</a:t>
            </a:r>
            <a:r>
              <a:rPr lang="pt-BR" sz="975" dirty="0"/>
              <a:t>.</a:t>
            </a:r>
            <a:r>
              <a:rPr lang="pt-BR" sz="975" b="1" u="sng" dirty="0">
                <a:solidFill>
                  <a:srgbClr val="FF0000"/>
                </a:solidFill>
              </a:rPr>
              <a:t>Certifique-se de verificar </a:t>
            </a:r>
            <a:r>
              <a:rPr lang="pt-BR" sz="975" dirty="0"/>
              <a:t>se as pessoas estão correta antes de colocá-las em produção ou movimentá-la.</a:t>
            </a:r>
          </a:p>
        </p:txBody>
      </p:sp>
      <p:pic>
        <p:nvPicPr>
          <p:cNvPr id="24" name="Imagem 3">
            <a:extLst>
              <a:ext uri="{FF2B5EF4-FFF2-40B4-BE49-F238E27FC236}">
                <a16:creationId xmlns:a16="http://schemas.microsoft.com/office/drawing/2014/main" id="{5A85D823-B0F1-BBF9-B59C-33C50AB521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90" t="33346" r="29086" b="34502"/>
          <a:stretch/>
        </p:blipFill>
        <p:spPr bwMode="auto">
          <a:xfrm>
            <a:off x="7664489" y="562541"/>
            <a:ext cx="1961494" cy="1069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EEEC0AF4-BA00-12BE-679B-3107FF4442CC}"/>
              </a:ext>
            </a:extLst>
          </p:cNvPr>
          <p:cNvSpPr txBox="1"/>
          <p:nvPr/>
        </p:nvSpPr>
        <p:spPr>
          <a:xfrm>
            <a:off x="6763914" y="1792527"/>
            <a:ext cx="2952997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38" b="1" dirty="0"/>
              <a:t>6</a:t>
            </a:r>
            <a:r>
              <a:rPr lang="pt-BR" sz="1138" dirty="0"/>
              <a:t>. </a:t>
            </a:r>
            <a:r>
              <a:rPr lang="pt-BR" sz="1138" b="1" u="sng" dirty="0">
                <a:solidFill>
                  <a:srgbClr val="FF0000"/>
                </a:solidFill>
              </a:rPr>
              <a:t>Não manusear </a:t>
            </a:r>
            <a:r>
              <a:rPr lang="pt-BR" sz="1138" dirty="0"/>
              <a:t>duas ou mais coisas peças de código diferentes </a:t>
            </a:r>
            <a:r>
              <a:rPr lang="pt-BR" sz="1138" b="1" u="sng" dirty="0">
                <a:solidFill>
                  <a:srgbClr val="FF0000"/>
                </a:solidFill>
              </a:rPr>
              <a:t>simultaneamente.</a:t>
            </a:r>
          </a:p>
        </p:txBody>
      </p:sp>
      <p:pic>
        <p:nvPicPr>
          <p:cNvPr id="26" name="Imagem 3">
            <a:extLst>
              <a:ext uri="{FF2B5EF4-FFF2-40B4-BE49-F238E27FC236}">
                <a16:creationId xmlns:a16="http://schemas.microsoft.com/office/drawing/2014/main" id="{A6DF1933-B0FB-E747-F9F8-78D9AF9840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1" t="30912" r="27652" b="38176"/>
          <a:stretch/>
        </p:blipFill>
        <p:spPr bwMode="auto">
          <a:xfrm>
            <a:off x="6817577" y="2249425"/>
            <a:ext cx="2654656" cy="1056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Imagem 3">
            <a:extLst>
              <a:ext uri="{FF2B5EF4-FFF2-40B4-BE49-F238E27FC236}">
                <a16:creationId xmlns:a16="http://schemas.microsoft.com/office/drawing/2014/main" id="{3ADA1F73-217F-C790-C9DD-80367DDC86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1" t="39369" r="26367" b="31016"/>
          <a:stretch/>
        </p:blipFill>
        <p:spPr bwMode="auto">
          <a:xfrm>
            <a:off x="7057112" y="4007976"/>
            <a:ext cx="2494676" cy="94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F62AEC54-4FBF-3B68-7CA9-2838C7BE9C21}"/>
              </a:ext>
            </a:extLst>
          </p:cNvPr>
          <p:cNvSpPr txBox="1"/>
          <p:nvPr/>
        </p:nvSpPr>
        <p:spPr>
          <a:xfrm>
            <a:off x="6740115" y="3482616"/>
            <a:ext cx="2725380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75" b="1" dirty="0"/>
              <a:t>7</a:t>
            </a:r>
            <a:r>
              <a:rPr lang="pt-BR" sz="975" dirty="0"/>
              <a:t>. Se estiver pressionado pela velocidade da linha (</a:t>
            </a:r>
            <a:r>
              <a:rPr lang="pt-BR" sz="975" dirty="0" err="1"/>
              <a:t>takt</a:t>
            </a:r>
            <a:r>
              <a:rPr lang="pt-BR" sz="975" dirty="0"/>
              <a:t> time) devido a algum problema</a:t>
            </a:r>
            <a:r>
              <a:rPr lang="pt-BR" sz="975" b="1" u="sng" dirty="0"/>
              <a:t>, </a:t>
            </a:r>
            <a:r>
              <a:rPr lang="pt-BR" sz="975" b="1" u="sng" dirty="0">
                <a:solidFill>
                  <a:srgbClr val="FF0000"/>
                </a:solidFill>
              </a:rPr>
              <a:t>não o recupere forçadamente</a:t>
            </a:r>
            <a:r>
              <a:rPr lang="pt-BR" sz="975" dirty="0"/>
              <a:t> e pare a linha.</a:t>
            </a:r>
          </a:p>
        </p:txBody>
      </p:sp>
      <p:pic>
        <p:nvPicPr>
          <p:cNvPr id="30" name="Imagem 3">
            <a:extLst>
              <a:ext uri="{FF2B5EF4-FFF2-40B4-BE49-F238E27FC236}">
                <a16:creationId xmlns:a16="http://schemas.microsoft.com/office/drawing/2014/main" id="{D5E6F5AE-4F26-3B4D-54F0-7EA1891055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6" t="32607" r="22882" b="27292"/>
          <a:stretch/>
        </p:blipFill>
        <p:spPr bwMode="auto">
          <a:xfrm>
            <a:off x="6869868" y="5588495"/>
            <a:ext cx="2847043" cy="1062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5BA5B03C-8D20-2B23-F5F6-E609F9A00733}"/>
              </a:ext>
            </a:extLst>
          </p:cNvPr>
          <p:cNvSpPr txBox="1"/>
          <p:nvPr/>
        </p:nvSpPr>
        <p:spPr>
          <a:xfrm>
            <a:off x="6731458" y="5166352"/>
            <a:ext cx="295095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75" b="1" dirty="0"/>
              <a:t>8. </a:t>
            </a:r>
            <a:r>
              <a:rPr lang="pt-BR" sz="975" dirty="0"/>
              <a:t>Quando você </a:t>
            </a:r>
            <a:r>
              <a:rPr lang="pt-BR" sz="975" b="1" u="sng" dirty="0">
                <a:solidFill>
                  <a:srgbClr val="FF0000"/>
                </a:solidFill>
              </a:rPr>
              <a:t>colocar um prioridade mais alta em custos </a:t>
            </a:r>
            <a:r>
              <a:rPr lang="pt-BR" sz="975" dirty="0"/>
              <a:t>do que qualidade, relate ao seu chefe.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5254998-A844-ABDB-61EA-71FB4B5F1A91}"/>
              </a:ext>
            </a:extLst>
          </p:cNvPr>
          <p:cNvSpPr txBox="1"/>
          <p:nvPr/>
        </p:nvSpPr>
        <p:spPr>
          <a:xfrm>
            <a:off x="3352102" y="5166352"/>
            <a:ext cx="3055451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75" b="1" dirty="0"/>
              <a:t>4</a:t>
            </a:r>
            <a:r>
              <a:rPr lang="pt-BR" sz="975" b="1" u="sng" dirty="0"/>
              <a:t>. </a:t>
            </a:r>
            <a:r>
              <a:rPr lang="pt-BR" sz="975" b="1" u="sng" dirty="0">
                <a:solidFill>
                  <a:srgbClr val="FF0000"/>
                </a:solidFill>
              </a:rPr>
              <a:t>Não negligenciar (não deixar de fazer) </a:t>
            </a:r>
            <a:r>
              <a:rPr lang="pt-BR" sz="975" dirty="0"/>
              <a:t>checagem de peças que devem dupla checagem </a:t>
            </a:r>
            <a:r>
              <a:rPr lang="pt-BR" sz="975" b="1" u="sng" dirty="0">
                <a:solidFill>
                  <a:srgbClr val="FF0000"/>
                </a:solidFill>
              </a:rPr>
              <a:t>achando que as </a:t>
            </a:r>
            <a:r>
              <a:rPr lang="pt-BR" sz="975" b="1" i="1" u="sng" dirty="0">
                <a:solidFill>
                  <a:srgbClr val="FF0000"/>
                </a:solidFill>
              </a:rPr>
              <a:t>peças </a:t>
            </a:r>
            <a:r>
              <a:rPr lang="pt-BR" sz="975" u="sng" dirty="0"/>
              <a:t>j</a:t>
            </a:r>
            <a:r>
              <a:rPr lang="pt-BR" sz="975" dirty="0"/>
              <a:t>á foram checadas em outro processo. 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32DF9AEE-2EA8-9E4C-AA71-A72E96E371BD}"/>
              </a:ext>
            </a:extLst>
          </p:cNvPr>
          <p:cNvSpPr/>
          <p:nvPr/>
        </p:nvSpPr>
        <p:spPr>
          <a:xfrm>
            <a:off x="6711425" y="128574"/>
            <a:ext cx="3024000" cy="158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63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4FF6D2CC-68BC-8871-F6B4-E5149ECB9F7A}"/>
              </a:ext>
            </a:extLst>
          </p:cNvPr>
          <p:cNvSpPr/>
          <p:nvPr/>
        </p:nvSpPr>
        <p:spPr>
          <a:xfrm>
            <a:off x="6711425" y="1806963"/>
            <a:ext cx="3024000" cy="158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63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75494056-0AFC-BBE9-89BF-C2D639356BD1}"/>
              </a:ext>
            </a:extLst>
          </p:cNvPr>
          <p:cNvSpPr/>
          <p:nvPr/>
        </p:nvSpPr>
        <p:spPr>
          <a:xfrm>
            <a:off x="6711425" y="3485352"/>
            <a:ext cx="3024000" cy="158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63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8E4F96AD-6741-5FD0-00CE-A1020673571E}"/>
              </a:ext>
            </a:extLst>
          </p:cNvPr>
          <p:cNvSpPr/>
          <p:nvPr/>
        </p:nvSpPr>
        <p:spPr>
          <a:xfrm>
            <a:off x="6711425" y="5163742"/>
            <a:ext cx="3024000" cy="158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63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E9F0545A-8144-4C8F-F471-BEA3E8603288}"/>
              </a:ext>
            </a:extLst>
          </p:cNvPr>
          <p:cNvSpPr/>
          <p:nvPr/>
        </p:nvSpPr>
        <p:spPr>
          <a:xfrm>
            <a:off x="3383554" y="128574"/>
            <a:ext cx="3024000" cy="158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63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61C57AC4-E4CD-6E23-8424-1AD1DBD22E1D}"/>
              </a:ext>
            </a:extLst>
          </p:cNvPr>
          <p:cNvSpPr/>
          <p:nvPr/>
        </p:nvSpPr>
        <p:spPr>
          <a:xfrm>
            <a:off x="3383554" y="1806963"/>
            <a:ext cx="3024000" cy="158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63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596F7A1-7C0E-75DF-F28C-146DBF9463FD}"/>
              </a:ext>
            </a:extLst>
          </p:cNvPr>
          <p:cNvSpPr/>
          <p:nvPr/>
        </p:nvSpPr>
        <p:spPr>
          <a:xfrm>
            <a:off x="3383554" y="3485352"/>
            <a:ext cx="3024000" cy="158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63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C7993DDC-14EC-FCC7-CB75-D8245DD7B75A}"/>
              </a:ext>
            </a:extLst>
          </p:cNvPr>
          <p:cNvSpPr/>
          <p:nvPr/>
        </p:nvSpPr>
        <p:spPr>
          <a:xfrm>
            <a:off x="3383554" y="5163742"/>
            <a:ext cx="3024000" cy="158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63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A000AD92-2431-2EC4-BC45-52AA3993400F}"/>
              </a:ext>
            </a:extLst>
          </p:cNvPr>
          <p:cNvSpPr/>
          <p:nvPr/>
        </p:nvSpPr>
        <p:spPr>
          <a:xfrm>
            <a:off x="150482" y="128574"/>
            <a:ext cx="3024000" cy="6619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63"/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45E7858F-D34B-8A4D-DEB1-0FF9B6F6ED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83" y="3244787"/>
            <a:ext cx="2886478" cy="2248214"/>
          </a:xfrm>
          <a:prstGeom prst="rect">
            <a:avLst/>
          </a:prstGeom>
        </p:spPr>
      </p:pic>
      <p:sp>
        <p:nvSpPr>
          <p:cNvPr id="54" name="Oval 15">
            <a:extLst>
              <a:ext uri="{FF2B5EF4-FFF2-40B4-BE49-F238E27FC236}">
                <a16:creationId xmlns:a16="http://schemas.microsoft.com/office/drawing/2014/main" id="{4A9A8F53-0863-41B6-1009-C6D73AE5AA1E}"/>
              </a:ext>
            </a:extLst>
          </p:cNvPr>
          <p:cNvSpPr>
            <a:spLocks noChangeArrowheads="1"/>
          </p:cNvSpPr>
          <p:nvPr/>
        </p:nvSpPr>
        <p:spPr bwMode="auto">
          <a:xfrm rot="19887942" flipH="1">
            <a:off x="148844" y="308501"/>
            <a:ext cx="2989280" cy="2243401"/>
          </a:xfrm>
          <a:prstGeom prst="ellipse">
            <a:avLst/>
          </a:prstGeom>
          <a:solidFill>
            <a:srgbClr val="66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200"/>
          </a:p>
        </p:txBody>
      </p:sp>
      <p:sp>
        <p:nvSpPr>
          <p:cNvPr id="55" name="Text Box 19">
            <a:extLst>
              <a:ext uri="{FF2B5EF4-FFF2-40B4-BE49-F238E27FC236}">
                <a16:creationId xmlns:a16="http://schemas.microsoft.com/office/drawing/2014/main" id="{5740613B-3290-CED7-2083-AE3F3DDF8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169" y="225778"/>
            <a:ext cx="1491114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200" b="1" dirty="0">
                <a:solidFill>
                  <a:schemeClr val="bg1"/>
                </a:solidFill>
                <a:latin typeface="Century" panose="02040604050505020304" pitchFamily="18" charset="0"/>
                <a:ea typeface="ＭＳ Ｐ明朝" panose="020B0400000000000000" pitchFamily="18" charset="-128"/>
              </a:rPr>
              <a:t>2 </a:t>
            </a:r>
          </a:p>
        </p:txBody>
      </p:sp>
      <p:sp>
        <p:nvSpPr>
          <p:cNvPr id="56" name="Text Box 20">
            <a:extLst>
              <a:ext uri="{FF2B5EF4-FFF2-40B4-BE49-F238E27FC236}">
                <a16:creationId xmlns:a16="http://schemas.microsoft.com/office/drawing/2014/main" id="{0B9DBC26-D8FC-E5D7-C32F-A8B5D2D1B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628" y="249325"/>
            <a:ext cx="1055097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200" b="1" dirty="0">
                <a:solidFill>
                  <a:schemeClr val="bg1"/>
                </a:solidFill>
                <a:latin typeface="Century" panose="02040604050505020304" pitchFamily="18" charset="0"/>
                <a:ea typeface="ＭＳ Ｐ明朝" panose="020B0400000000000000" pitchFamily="18" charset="-128"/>
              </a:rPr>
              <a:t>0</a:t>
            </a:r>
          </a:p>
        </p:txBody>
      </p:sp>
      <p:sp>
        <p:nvSpPr>
          <p:cNvPr id="57" name="Text Box 24">
            <a:extLst>
              <a:ext uri="{FF2B5EF4-FFF2-40B4-BE49-F238E27FC236}">
                <a16:creationId xmlns:a16="http://schemas.microsoft.com/office/drawing/2014/main" id="{883A9192-05F2-ED9F-8EBC-85F878ECC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5991" y="1665848"/>
            <a:ext cx="3727450" cy="553998"/>
          </a:xfrm>
          <a:prstGeom prst="rect">
            <a:avLst/>
          </a:prstGeom>
          <a:noFill/>
          <a:ln>
            <a:noFill/>
          </a:ln>
          <a:effectLst>
            <a:outerShdw dist="71842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3000" b="1" dirty="0" err="1">
                <a:solidFill>
                  <a:srgbClr val="010000"/>
                </a:solidFill>
                <a:ea typeface="HG丸ｺﾞｼｯｸM-PRO" panose="020B0400000000000000" pitchFamily="34" charset="-128"/>
              </a:rPr>
              <a:t>regras</a:t>
            </a:r>
            <a:endParaRPr lang="en-US" altLang="ja-JP" sz="3000" b="1" dirty="0">
              <a:solidFill>
                <a:srgbClr val="010000"/>
              </a:solidFill>
              <a:ea typeface="HG丸ｺﾞｼｯｸM-PRO" panose="020B0400000000000000" pitchFamily="34" charset="-128"/>
            </a:endParaRPr>
          </a:p>
        </p:txBody>
      </p:sp>
      <p:sp>
        <p:nvSpPr>
          <p:cNvPr id="58" name="Text Box 2">
            <a:extLst>
              <a:ext uri="{FF2B5EF4-FFF2-40B4-BE49-F238E27FC236}">
                <a16:creationId xmlns:a16="http://schemas.microsoft.com/office/drawing/2014/main" id="{98E82170-544E-56C8-64F1-4F172DC42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336" y="2085935"/>
            <a:ext cx="2257349" cy="1015663"/>
          </a:xfrm>
          <a:prstGeom prst="rect">
            <a:avLst/>
          </a:prstGeom>
          <a:noFill/>
          <a:ln>
            <a:noFill/>
          </a:ln>
          <a:effectLst>
            <a:outerShdw dist="71842" dir="2700000" algn="ctr" rotWithShape="0">
              <a:schemeClr val="folHlink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3000" b="1" dirty="0" err="1">
                <a:solidFill>
                  <a:srgbClr val="010000"/>
                </a:solidFill>
                <a:ea typeface="HG丸ｺﾞｼｯｸM-PRO" panose="020B0400000000000000" pitchFamily="34" charset="-128"/>
              </a:rPr>
              <a:t>básicas</a:t>
            </a:r>
            <a:r>
              <a:rPr lang="en-US" altLang="ja-JP" sz="3000" b="1" dirty="0">
                <a:solidFill>
                  <a:srgbClr val="010000"/>
                </a:solidFill>
                <a:ea typeface="HG丸ｺﾞｼｯｸM-PRO" panose="020B0400000000000000" pitchFamily="34" charset="-128"/>
              </a:rPr>
              <a:t> da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3000" b="1" dirty="0">
                <a:solidFill>
                  <a:srgbClr val="010000"/>
                </a:solidFill>
                <a:ea typeface="HG丸ｺﾞｼｯｸM-PRO" panose="020B0400000000000000" pitchFamily="34" charset="-128"/>
              </a:rPr>
              <a:t>Qualidade</a:t>
            </a:r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40A9D503-F1BD-C928-32FD-16B036725C8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52" b="24279"/>
          <a:stretch/>
        </p:blipFill>
        <p:spPr bwMode="auto">
          <a:xfrm>
            <a:off x="411220" y="5331416"/>
            <a:ext cx="2370816" cy="125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624DF90-4093-3164-2B4F-B303D08FDC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5221" y="5688990"/>
            <a:ext cx="2921488" cy="98701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1A78D80-116B-56DD-75D7-232DA2FB6C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7551" y="4027482"/>
            <a:ext cx="2086713" cy="97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87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4492E23-9503-FA1B-554E-4023A003B25A}"/>
              </a:ext>
            </a:extLst>
          </p:cNvPr>
          <p:cNvSpPr txBox="1"/>
          <p:nvPr/>
        </p:nvSpPr>
        <p:spPr>
          <a:xfrm flipH="1">
            <a:off x="3398382" y="241535"/>
            <a:ext cx="2792308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75" dirty="0"/>
              <a:t>13</a:t>
            </a:r>
            <a:r>
              <a:rPr lang="pt-BR" sz="975" b="1" u="sng" dirty="0">
                <a:solidFill>
                  <a:srgbClr val="FF0000"/>
                </a:solidFill>
              </a:rPr>
              <a:t>. Nunca responder </a:t>
            </a:r>
            <a:r>
              <a:rPr lang="pt-BR" sz="975" dirty="0"/>
              <a:t>àqueles que falam com você durante um ciclo de operação.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3DB4AF8-FB88-A349-0D04-E45D6B57F3B0}"/>
              </a:ext>
            </a:extLst>
          </p:cNvPr>
          <p:cNvSpPr txBox="1"/>
          <p:nvPr/>
        </p:nvSpPr>
        <p:spPr>
          <a:xfrm>
            <a:off x="3384149" y="1859971"/>
            <a:ext cx="3024000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75" dirty="0"/>
              <a:t>14.Se a montagem do seu posto não puder ser feita dentro do tempo determinado (</a:t>
            </a:r>
            <a:r>
              <a:rPr lang="pt-BR" sz="975" dirty="0" err="1"/>
              <a:t>takt</a:t>
            </a:r>
            <a:r>
              <a:rPr lang="pt-BR" sz="975" dirty="0"/>
              <a:t> time de linha) </a:t>
            </a:r>
            <a:r>
              <a:rPr lang="pt-BR" sz="975" b="1" u="sng" dirty="0">
                <a:solidFill>
                  <a:srgbClr val="FF0000"/>
                </a:solidFill>
              </a:rPr>
              <a:t>pare o processo </a:t>
            </a:r>
            <a:r>
              <a:rPr lang="pt-BR" sz="975" dirty="0"/>
              <a:t>e relate ao seu superior.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38AAD1A-6806-CC9F-3F4F-327334695FDA}"/>
              </a:ext>
            </a:extLst>
          </p:cNvPr>
          <p:cNvSpPr txBox="1"/>
          <p:nvPr/>
        </p:nvSpPr>
        <p:spPr>
          <a:xfrm>
            <a:off x="3384149" y="3565333"/>
            <a:ext cx="302400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75" dirty="0"/>
              <a:t>15.Nunca mude regras de ajuste (operação e processo) </a:t>
            </a:r>
            <a:r>
              <a:rPr lang="pt-BR" sz="975" b="1" u="sng" dirty="0">
                <a:solidFill>
                  <a:srgbClr val="FF0000"/>
                </a:solidFill>
              </a:rPr>
              <a:t>que não sejam de sua autoridade</a:t>
            </a:r>
            <a:r>
              <a:rPr lang="pt-BR" sz="975" dirty="0"/>
              <a:t>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9ACBA2C-C88D-D82A-66FC-BC5686DEA2D1}"/>
              </a:ext>
            </a:extLst>
          </p:cNvPr>
          <p:cNvSpPr txBox="1"/>
          <p:nvPr/>
        </p:nvSpPr>
        <p:spPr>
          <a:xfrm>
            <a:off x="3398382" y="5244166"/>
            <a:ext cx="25266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75" dirty="0"/>
              <a:t>16. Nunca realize retrabalho que </a:t>
            </a:r>
            <a:r>
              <a:rPr lang="pt-BR" sz="975" b="1" u="sng" dirty="0">
                <a:solidFill>
                  <a:srgbClr val="FF0000"/>
                </a:solidFill>
              </a:rPr>
              <a:t>não seja de sua responsabilidade.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BD7B244-9C94-8419-2FB8-A7BB0A308C65}"/>
              </a:ext>
            </a:extLst>
          </p:cNvPr>
          <p:cNvSpPr txBox="1"/>
          <p:nvPr/>
        </p:nvSpPr>
        <p:spPr>
          <a:xfrm>
            <a:off x="6738384" y="157222"/>
            <a:ext cx="270194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75" dirty="0"/>
              <a:t>17. Nunca </a:t>
            </a:r>
            <a:r>
              <a:rPr lang="pt-BR" sz="975" b="1" u="sng" dirty="0">
                <a:solidFill>
                  <a:srgbClr val="FF0000"/>
                </a:solidFill>
              </a:rPr>
              <a:t>faça julgamentos pelos quais você não é responsável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7EEB655-BC65-2CF3-F764-324092301D85}"/>
              </a:ext>
            </a:extLst>
          </p:cNvPr>
          <p:cNvSpPr txBox="1"/>
          <p:nvPr/>
        </p:nvSpPr>
        <p:spPr>
          <a:xfrm>
            <a:off x="6760135" y="1803740"/>
            <a:ext cx="2703407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75" dirty="0"/>
              <a:t>18. Se </a:t>
            </a:r>
            <a:r>
              <a:rPr lang="pt-BR" sz="975" b="1" u="sng" dirty="0">
                <a:solidFill>
                  <a:srgbClr val="FF0000"/>
                </a:solidFill>
              </a:rPr>
              <a:t>for difícil realizar a operação </a:t>
            </a:r>
            <a:r>
              <a:rPr lang="pt-BR" sz="975" dirty="0"/>
              <a:t>conforme os procedimento ajustados, relate isso ao seu superior.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74E12FC8-FFFE-61D8-2C35-7BF17C2D7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42" y="549637"/>
            <a:ext cx="2633278" cy="1195601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52EC4BA-025D-13FE-5DA1-B8C9C6F97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095" y="2373748"/>
            <a:ext cx="2710191" cy="1042413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C458153A-5ED1-9B71-73B6-8331E236A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062" y="5608383"/>
            <a:ext cx="2913108" cy="117893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0988902F-D4B2-E4B4-BA07-FA23DD27E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874" y="510805"/>
            <a:ext cx="2553020" cy="1189238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80BCF297-3540-CA72-584C-7F2559993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5284" y="2184375"/>
            <a:ext cx="2343666" cy="1167219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089E5C8E-D0DE-7245-6539-F3ADFC32315A}"/>
              </a:ext>
            </a:extLst>
          </p:cNvPr>
          <p:cNvSpPr/>
          <p:nvPr/>
        </p:nvSpPr>
        <p:spPr>
          <a:xfrm>
            <a:off x="6717580" y="184700"/>
            <a:ext cx="3024000" cy="158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63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88FC01E-4E2A-41D0-115A-CB6212B8252D}"/>
              </a:ext>
            </a:extLst>
          </p:cNvPr>
          <p:cNvSpPr/>
          <p:nvPr/>
        </p:nvSpPr>
        <p:spPr>
          <a:xfrm>
            <a:off x="6704950" y="1864020"/>
            <a:ext cx="3024000" cy="158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63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6ADB2D45-0CA4-FA7A-C1FB-EBBDD3FF9345}"/>
              </a:ext>
            </a:extLst>
          </p:cNvPr>
          <p:cNvSpPr/>
          <p:nvPr/>
        </p:nvSpPr>
        <p:spPr>
          <a:xfrm>
            <a:off x="6704950" y="3548901"/>
            <a:ext cx="3024000" cy="158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63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B2AA41E8-4D31-6FDE-B8C3-CC3E8F13336D}"/>
              </a:ext>
            </a:extLst>
          </p:cNvPr>
          <p:cNvSpPr/>
          <p:nvPr/>
        </p:nvSpPr>
        <p:spPr>
          <a:xfrm>
            <a:off x="6704950" y="5213781"/>
            <a:ext cx="3024000" cy="158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63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7D3D0EA6-3122-805A-D5D2-701549F3D9DE}"/>
              </a:ext>
            </a:extLst>
          </p:cNvPr>
          <p:cNvSpPr/>
          <p:nvPr/>
        </p:nvSpPr>
        <p:spPr>
          <a:xfrm>
            <a:off x="3398382" y="181583"/>
            <a:ext cx="3024000" cy="158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63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2DEC0FAD-8D5C-B4E6-C688-05E31D5D5F41}"/>
              </a:ext>
            </a:extLst>
          </p:cNvPr>
          <p:cNvSpPr/>
          <p:nvPr/>
        </p:nvSpPr>
        <p:spPr>
          <a:xfrm>
            <a:off x="3398382" y="1859972"/>
            <a:ext cx="3024000" cy="158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63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F36C6D8F-60C1-47B7-E867-5F9D3208934E}"/>
              </a:ext>
            </a:extLst>
          </p:cNvPr>
          <p:cNvSpPr/>
          <p:nvPr/>
        </p:nvSpPr>
        <p:spPr>
          <a:xfrm>
            <a:off x="3398382" y="3538361"/>
            <a:ext cx="3024000" cy="158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63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A296833-67BF-FA0E-372D-56D3DA0E0529}"/>
              </a:ext>
            </a:extLst>
          </p:cNvPr>
          <p:cNvSpPr/>
          <p:nvPr/>
        </p:nvSpPr>
        <p:spPr>
          <a:xfrm>
            <a:off x="3398382" y="5216751"/>
            <a:ext cx="3024000" cy="158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63"/>
          </a:p>
        </p:txBody>
      </p:sp>
      <p:pic>
        <p:nvPicPr>
          <p:cNvPr id="46" name="Imagem 45">
            <a:extLst>
              <a:ext uri="{FF2B5EF4-FFF2-40B4-BE49-F238E27FC236}">
                <a16:creationId xmlns:a16="http://schemas.microsoft.com/office/drawing/2014/main" id="{82D49C1A-078A-172D-4AAE-C0F7A5BABD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941" y="3881544"/>
            <a:ext cx="2237810" cy="1204335"/>
          </a:xfrm>
          <a:prstGeom prst="rect">
            <a:avLst/>
          </a:prstGeom>
        </p:spPr>
      </p:pic>
      <p:sp>
        <p:nvSpPr>
          <p:cNvPr id="47" name="Retângulo 46">
            <a:extLst>
              <a:ext uri="{FF2B5EF4-FFF2-40B4-BE49-F238E27FC236}">
                <a16:creationId xmlns:a16="http://schemas.microsoft.com/office/drawing/2014/main" id="{0D69BC6F-BF44-5864-87F8-1EB0468C2A32}"/>
              </a:ext>
            </a:extLst>
          </p:cNvPr>
          <p:cNvSpPr/>
          <p:nvPr/>
        </p:nvSpPr>
        <p:spPr>
          <a:xfrm>
            <a:off x="157153" y="181583"/>
            <a:ext cx="3024000" cy="158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63"/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67D58D10-380D-94EF-AC56-47340EC663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4" t="39165" r="26865" b="28438"/>
          <a:stretch/>
        </p:blipFill>
        <p:spPr bwMode="auto">
          <a:xfrm>
            <a:off x="1191894" y="750863"/>
            <a:ext cx="1916202" cy="97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1DEAF358-D306-D76D-CD9B-C88997836129}"/>
              </a:ext>
            </a:extLst>
          </p:cNvPr>
          <p:cNvSpPr txBox="1"/>
          <p:nvPr/>
        </p:nvSpPr>
        <p:spPr>
          <a:xfrm>
            <a:off x="192094" y="233790"/>
            <a:ext cx="295411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75" b="1" dirty="0"/>
              <a:t>9. </a:t>
            </a:r>
            <a:r>
              <a:rPr lang="pt-BR" sz="975" dirty="0"/>
              <a:t>Verifique defeitos </a:t>
            </a:r>
            <a:r>
              <a:rPr lang="pt-BR" sz="975" b="1" u="sng" dirty="0">
                <a:solidFill>
                  <a:srgbClr val="FF0000"/>
                </a:solidFill>
              </a:rPr>
              <a:t>dentro da sua autoridade</a:t>
            </a:r>
            <a:r>
              <a:rPr lang="pt-BR" sz="975" dirty="0"/>
              <a:t>. Se a verificação de defeitos exceder à sua autoridade, informe ao seu superior sobre problema e aguarde por instruções. 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F887FC83-74B5-93F0-C04E-79FC7EFACEBD}"/>
              </a:ext>
            </a:extLst>
          </p:cNvPr>
          <p:cNvSpPr txBox="1"/>
          <p:nvPr/>
        </p:nvSpPr>
        <p:spPr>
          <a:xfrm>
            <a:off x="175667" y="1921265"/>
            <a:ext cx="2811283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75" b="1" dirty="0"/>
              <a:t>10</a:t>
            </a:r>
            <a:r>
              <a:rPr lang="pt-BR" sz="975" dirty="0"/>
              <a:t>. </a:t>
            </a:r>
            <a:r>
              <a:rPr lang="pt-BR" sz="975" b="1" u="sng" dirty="0">
                <a:solidFill>
                  <a:srgbClr val="FF0000"/>
                </a:solidFill>
              </a:rPr>
              <a:t>Use</a:t>
            </a:r>
            <a:r>
              <a:rPr lang="pt-BR" sz="975" dirty="0"/>
              <a:t> as ferramentas determinadas (dispositivos e ferramentas/instrumentos de medição) </a:t>
            </a:r>
            <a:r>
              <a:rPr lang="pt-BR" sz="975" b="1" u="sng" dirty="0">
                <a:solidFill>
                  <a:srgbClr val="FF0000"/>
                </a:solidFill>
              </a:rPr>
              <a:t>corretamente.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43DEC53A-CEEF-BECE-E23F-6FEF3C3C366F}"/>
              </a:ext>
            </a:extLst>
          </p:cNvPr>
          <p:cNvSpPr/>
          <p:nvPr/>
        </p:nvSpPr>
        <p:spPr>
          <a:xfrm>
            <a:off x="157153" y="1859972"/>
            <a:ext cx="3024000" cy="158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63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9F7195AB-8F41-A039-4F02-9DF62F943ABB}"/>
              </a:ext>
            </a:extLst>
          </p:cNvPr>
          <p:cNvSpPr/>
          <p:nvPr/>
        </p:nvSpPr>
        <p:spPr>
          <a:xfrm>
            <a:off x="157153" y="3538361"/>
            <a:ext cx="3024000" cy="158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63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A86F4FE9-BA48-1F80-4608-46AB134501E6}"/>
              </a:ext>
            </a:extLst>
          </p:cNvPr>
          <p:cNvSpPr txBox="1"/>
          <p:nvPr/>
        </p:nvSpPr>
        <p:spPr>
          <a:xfrm>
            <a:off x="198580" y="3606302"/>
            <a:ext cx="278337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75" b="1" dirty="0"/>
              <a:t>11. </a:t>
            </a:r>
            <a:r>
              <a:rPr lang="pt-BR" sz="975" dirty="0"/>
              <a:t>Sob condições anormais, pare a linha. </a:t>
            </a:r>
            <a:r>
              <a:rPr lang="pt-BR" sz="975" b="1" u="sng" dirty="0">
                <a:solidFill>
                  <a:srgbClr val="FF0000"/>
                </a:solidFill>
              </a:rPr>
              <a:t>Chame e aguarde pela liderança.</a:t>
            </a:r>
            <a:endParaRPr lang="pt-BR" sz="1463" b="1" u="sng" dirty="0">
              <a:solidFill>
                <a:srgbClr val="FF0000"/>
              </a:solidFill>
            </a:endParaRP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8ECD19DA-DC20-06AA-5B99-789DEF006E8C}"/>
              </a:ext>
            </a:extLst>
          </p:cNvPr>
          <p:cNvSpPr/>
          <p:nvPr/>
        </p:nvSpPr>
        <p:spPr>
          <a:xfrm>
            <a:off x="157153" y="5216751"/>
            <a:ext cx="3024000" cy="158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63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02FF270-ECCB-E982-C1E9-575ECF60B673}"/>
              </a:ext>
            </a:extLst>
          </p:cNvPr>
          <p:cNvSpPr txBox="1"/>
          <p:nvPr/>
        </p:nvSpPr>
        <p:spPr>
          <a:xfrm>
            <a:off x="143109" y="5224125"/>
            <a:ext cx="3038044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75" b="1" dirty="0"/>
              <a:t>12</a:t>
            </a:r>
            <a:r>
              <a:rPr lang="pt-BR" sz="975" dirty="0"/>
              <a:t>.Se for necessário auxilio na operação, </a:t>
            </a:r>
            <a:r>
              <a:rPr lang="pt-BR" sz="975" b="1" u="sng" dirty="0">
                <a:solidFill>
                  <a:srgbClr val="FF0000"/>
                </a:solidFill>
              </a:rPr>
              <a:t>esclarecer a responsabilidade de trabalho </a:t>
            </a:r>
            <a:r>
              <a:rPr lang="pt-BR" sz="975" dirty="0"/>
              <a:t>para ambos, operador e ajudante, antes de iniciar a operação.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B91AD5C0-E6B7-3943-89EB-3522DCB734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622" y="5752423"/>
            <a:ext cx="1965391" cy="986009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1582AF0F-2DCF-BAEE-07E3-AEB188102F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7346" y="2305909"/>
            <a:ext cx="2021748" cy="108293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3A40436-6876-6E4E-7805-94B288E794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9187" y="3419475"/>
            <a:ext cx="47625" cy="190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8916A9-CE0A-3A55-6A97-29371D9049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5073" y="3984720"/>
            <a:ext cx="2503687" cy="110851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BC28471-B5B8-5FAD-22F5-358F9DA9E4B5}"/>
              </a:ext>
            </a:extLst>
          </p:cNvPr>
          <p:cNvSpPr txBox="1"/>
          <p:nvPr/>
        </p:nvSpPr>
        <p:spPr>
          <a:xfrm>
            <a:off x="6724151" y="3496728"/>
            <a:ext cx="267128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75" dirty="0"/>
              <a:t>19. Certifique-se de verificar o principal e trocar as ferramentas </a:t>
            </a:r>
            <a:r>
              <a:rPr lang="pt-BR" sz="975" b="1" u="sng" dirty="0">
                <a:solidFill>
                  <a:srgbClr val="FF0000"/>
                </a:solidFill>
              </a:rPr>
              <a:t>nos intervalos de ajuste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E0B7A68-32AD-7D93-114D-CCF7F4597A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4139" y="3858001"/>
            <a:ext cx="2747619" cy="109683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6E83C5F-07DE-A767-4A0E-39147A9AFF4A}"/>
              </a:ext>
            </a:extLst>
          </p:cNvPr>
          <p:cNvSpPr txBox="1"/>
          <p:nvPr/>
        </p:nvSpPr>
        <p:spPr>
          <a:xfrm>
            <a:off x="6738384" y="5175117"/>
            <a:ext cx="2990566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75" dirty="0"/>
              <a:t>20. Se você não está certo sobre as regras, se você tem dúvidas, ou se há algo que você não entende, </a:t>
            </a:r>
            <a:r>
              <a:rPr lang="pt-BR" sz="975" b="1" u="sng" dirty="0">
                <a:solidFill>
                  <a:srgbClr val="FF0000"/>
                </a:solidFill>
              </a:rPr>
              <a:t>nunca se omita ou continue.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549D035-541C-3C1D-20EA-826A8F7C4F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73874" y="5656769"/>
            <a:ext cx="2511412" cy="10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65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06C8B93-2004-977E-1D10-D8B0F22F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D33C-AF36-4576-A8A0-46B9F3DA679F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909375A-0CBB-758F-776F-ABC910C3AC58}"/>
              </a:ext>
            </a:extLst>
          </p:cNvPr>
          <p:cNvSpPr txBox="1"/>
          <p:nvPr/>
        </p:nvSpPr>
        <p:spPr>
          <a:xfrm>
            <a:off x="449450" y="1162373"/>
            <a:ext cx="92834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/>
              <a:t>NÃO CONFORMIDADE NO CLIENTE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D3E7650-67F8-C897-1909-F02F70E1B485}"/>
              </a:ext>
            </a:extLst>
          </p:cNvPr>
          <p:cNvSpPr txBox="1"/>
          <p:nvPr/>
        </p:nvSpPr>
        <p:spPr>
          <a:xfrm>
            <a:off x="449450" y="4446066"/>
            <a:ext cx="88185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- 4 Falhas que já ocorreram no cliente (</a:t>
            </a:r>
            <a:r>
              <a:rPr lang="pt-BR" sz="2000" b="1" dirty="0" err="1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atoc</a:t>
            </a:r>
            <a:r>
              <a:rPr lang="pt-BR" sz="2000" b="1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desconectado / evaporador vazamento / radiador vazamento) mostrando o Alerta de Qualidade com o valor do Custo e Impacto no Cliente</a:t>
            </a:r>
            <a:r>
              <a:rPr lang="pt-B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- LUCIMARIO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958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EA818E0-D8F5-4EC6-D4B0-51936FA93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D33C-AF36-4576-A8A0-46B9F3DA679F}" type="slidenum">
              <a:rPr lang="pt-BR" smtClean="0"/>
              <a:pPr/>
              <a:t>18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9F17BBA-585A-6C2A-6AC1-D91155B30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53" t="26831" r="37350" b="21918"/>
          <a:stretch/>
        </p:blipFill>
        <p:spPr>
          <a:xfrm>
            <a:off x="229166" y="588445"/>
            <a:ext cx="3550546" cy="417625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8D435B3-7385-3B82-3A18-DE7FB571AEB5}"/>
              </a:ext>
            </a:extLst>
          </p:cNvPr>
          <p:cNvSpPr txBox="1"/>
          <p:nvPr/>
        </p:nvSpPr>
        <p:spPr>
          <a:xfrm>
            <a:off x="251359" y="5777112"/>
            <a:ext cx="3385572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00" b="1" dirty="0">
                <a:solidFill>
                  <a:srgbClr val="FF0000"/>
                </a:solidFill>
              </a:rPr>
              <a:t>Vazamento de oleo na conecção do tubo com o conector</a:t>
            </a:r>
            <a:endParaRPr lang="pt-BR" sz="1300" b="1" dirty="0">
              <a:solidFill>
                <a:srgbClr val="FF0000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22C634-EA43-E784-485C-9AEA1702D775}"/>
              </a:ext>
            </a:extLst>
          </p:cNvPr>
          <p:cNvSpPr txBox="1"/>
          <p:nvPr/>
        </p:nvSpPr>
        <p:spPr>
          <a:xfrm>
            <a:off x="886286" y="209798"/>
            <a:ext cx="2236305" cy="2923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00" b="1" dirty="0">
                <a:solidFill>
                  <a:srgbClr val="FF0000"/>
                </a:solidFill>
              </a:rPr>
              <a:t>Reclamação do Cliente</a:t>
            </a:r>
            <a:endParaRPr lang="pt-BR" sz="1300" b="1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A8BEAE4-8FDC-0CC4-C972-F6460963CE4B}"/>
              </a:ext>
            </a:extLst>
          </p:cNvPr>
          <p:cNvCxnSpPr/>
          <p:nvPr/>
        </p:nvCxnSpPr>
        <p:spPr>
          <a:xfrm flipV="1">
            <a:off x="1252893" y="2973468"/>
            <a:ext cx="368010" cy="2067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BC8979CC-C140-2C3B-E100-2DD7A204D157}"/>
              </a:ext>
            </a:extLst>
          </p:cNvPr>
          <p:cNvSpPr txBox="1"/>
          <p:nvPr/>
        </p:nvSpPr>
        <p:spPr>
          <a:xfrm>
            <a:off x="1547508" y="4258486"/>
            <a:ext cx="91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Tubo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928758-06D4-B65B-E5EA-3037CD01FCB6}"/>
              </a:ext>
            </a:extLst>
          </p:cNvPr>
          <p:cNvSpPr txBox="1"/>
          <p:nvPr/>
        </p:nvSpPr>
        <p:spPr>
          <a:xfrm>
            <a:off x="229166" y="2857062"/>
            <a:ext cx="1361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Conector do </a:t>
            </a:r>
            <a:r>
              <a:rPr lang="pt-BR" dirty="0" err="1">
                <a:solidFill>
                  <a:srgbClr val="FF0000"/>
                </a:solidFill>
              </a:rPr>
              <a:t>Atoc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7F0D4EB-B720-16F9-CF89-8A3A85EE4403}"/>
              </a:ext>
            </a:extLst>
          </p:cNvPr>
          <p:cNvCxnSpPr/>
          <p:nvPr/>
        </p:nvCxnSpPr>
        <p:spPr>
          <a:xfrm flipV="1">
            <a:off x="1454150" y="3266487"/>
            <a:ext cx="396636" cy="125592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32CCB37-7E9F-4C69-AC17-6B0F3602D360}"/>
              </a:ext>
            </a:extLst>
          </p:cNvPr>
          <p:cNvCxnSpPr/>
          <p:nvPr/>
        </p:nvCxnSpPr>
        <p:spPr>
          <a:xfrm flipH="1" flipV="1">
            <a:off x="1850786" y="3180228"/>
            <a:ext cx="93359" cy="35347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48F303F-8BD5-E307-8AE5-125A1E0240A8}"/>
              </a:ext>
            </a:extLst>
          </p:cNvPr>
          <p:cNvCxnSpPr/>
          <p:nvPr/>
        </p:nvCxnSpPr>
        <p:spPr>
          <a:xfrm flipV="1">
            <a:off x="1613031" y="3203304"/>
            <a:ext cx="268763" cy="2420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03DE05B7-F56D-9EA9-7A65-29C2A8E08D65}"/>
              </a:ext>
            </a:extLst>
          </p:cNvPr>
          <p:cNvCxnSpPr/>
          <p:nvPr/>
        </p:nvCxnSpPr>
        <p:spPr>
          <a:xfrm>
            <a:off x="1850786" y="1226966"/>
            <a:ext cx="440014" cy="5855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8303599-13C0-E81C-39F9-5370FDCCFA59}"/>
              </a:ext>
            </a:extLst>
          </p:cNvPr>
          <p:cNvSpPr txBox="1"/>
          <p:nvPr/>
        </p:nvSpPr>
        <p:spPr>
          <a:xfrm>
            <a:off x="539352" y="905415"/>
            <a:ext cx="201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Air </a:t>
            </a:r>
            <a:r>
              <a:rPr lang="pt-BR" dirty="0" err="1">
                <a:solidFill>
                  <a:srgbClr val="FF0000"/>
                </a:solidFill>
              </a:rPr>
              <a:t>Sealing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0577E33-38CB-AE41-C376-A8D8F86CEB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24128" r="16339" b="16204"/>
          <a:stretch/>
        </p:blipFill>
        <p:spPr>
          <a:xfrm rot="16200000">
            <a:off x="4557183" y="357195"/>
            <a:ext cx="2273382" cy="2686089"/>
          </a:xfrm>
          <a:prstGeom prst="rect">
            <a:avLst/>
          </a:prstGeom>
        </p:spPr>
      </p:pic>
      <p:sp>
        <p:nvSpPr>
          <p:cNvPr id="16" name="Seta para a Direita 22">
            <a:extLst>
              <a:ext uri="{FF2B5EF4-FFF2-40B4-BE49-F238E27FC236}">
                <a16:creationId xmlns:a16="http://schemas.microsoft.com/office/drawing/2014/main" id="{E3C14810-8262-669B-255B-B78813C5547E}"/>
              </a:ext>
            </a:extLst>
          </p:cNvPr>
          <p:cNvSpPr/>
          <p:nvPr/>
        </p:nvSpPr>
        <p:spPr>
          <a:xfrm rot="6833346">
            <a:off x="5956318" y="1223396"/>
            <a:ext cx="884593" cy="457589"/>
          </a:xfrm>
          <a:prstGeom prst="rightArrow">
            <a:avLst>
              <a:gd name="adj1" fmla="val 50000"/>
              <a:gd name="adj2" fmla="val 7955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D46B2D-4CC5-D8B7-CB3E-A542B4C4635A}"/>
              </a:ext>
            </a:extLst>
          </p:cNvPr>
          <p:cNvSpPr txBox="1"/>
          <p:nvPr/>
        </p:nvSpPr>
        <p:spPr>
          <a:xfrm>
            <a:off x="3815013" y="4618678"/>
            <a:ext cx="3385572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00" b="1" dirty="0">
                <a:solidFill>
                  <a:srgbClr val="FF0000"/>
                </a:solidFill>
              </a:rPr>
              <a:t>Vazamento de gás do sistema de Ar condicionado</a:t>
            </a:r>
            <a:endParaRPr lang="pt-BR" sz="1300" b="1" dirty="0">
              <a:solidFill>
                <a:srgbClr val="FF0000"/>
              </a:solidFill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B9B4B40-9781-873E-BCEC-CC01D3A32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8" b="41163"/>
          <a:stretch/>
        </p:blipFill>
        <p:spPr>
          <a:xfrm>
            <a:off x="4367329" y="2574318"/>
            <a:ext cx="2489778" cy="1565298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E1C11A18-62EA-F839-3E54-F43CD0C43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957" y="4210595"/>
            <a:ext cx="3315423" cy="168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87F830A6-75EA-1CEF-6E95-3D42F87C8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38041" r="3894" b="37750"/>
          <a:stretch/>
        </p:blipFill>
        <p:spPr bwMode="auto">
          <a:xfrm>
            <a:off x="7508925" y="605957"/>
            <a:ext cx="2793909" cy="169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6DEDE06D-79C3-02C8-BA1F-12126C17E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6" t="39799" r="43565" b="45536"/>
          <a:stretch/>
        </p:blipFill>
        <p:spPr bwMode="auto">
          <a:xfrm rot="16200000">
            <a:off x="8374984" y="3969230"/>
            <a:ext cx="1692466" cy="190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8E07533-8A08-7737-409D-914BFC998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3" t="31510" r="4707" b="34163"/>
          <a:stretch/>
        </p:blipFill>
        <p:spPr bwMode="auto">
          <a:xfrm>
            <a:off x="8096542" y="1892675"/>
            <a:ext cx="2022231" cy="235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B54DDEB2-F474-8281-2207-E48966078ECE}"/>
              </a:ext>
            </a:extLst>
          </p:cNvPr>
          <p:cNvSpPr/>
          <p:nvPr/>
        </p:nvSpPr>
        <p:spPr>
          <a:xfrm>
            <a:off x="8705624" y="931571"/>
            <a:ext cx="527538" cy="4923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924EB8C-285A-1E5C-9E65-BC8C1EB58DB7}"/>
              </a:ext>
            </a:extLst>
          </p:cNvPr>
          <p:cNvSpPr/>
          <p:nvPr/>
        </p:nvSpPr>
        <p:spPr>
          <a:xfrm>
            <a:off x="8957448" y="2637451"/>
            <a:ext cx="527538" cy="4923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B280BB15-75EE-3F49-B6AC-7E12614CF630}"/>
              </a:ext>
            </a:extLst>
          </p:cNvPr>
          <p:cNvSpPr/>
          <p:nvPr/>
        </p:nvSpPr>
        <p:spPr>
          <a:xfrm>
            <a:off x="8975124" y="4935568"/>
            <a:ext cx="527538" cy="4923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E5A905-659B-D92E-3E7B-FDD1526B733E}"/>
              </a:ext>
            </a:extLst>
          </p:cNvPr>
          <p:cNvSpPr txBox="1"/>
          <p:nvPr/>
        </p:nvSpPr>
        <p:spPr>
          <a:xfrm>
            <a:off x="6611668" y="5797676"/>
            <a:ext cx="3385572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00" b="1" dirty="0">
                <a:solidFill>
                  <a:srgbClr val="FF0000"/>
                </a:solidFill>
              </a:rPr>
              <a:t>Vazamento de Liquido de Arrefecimento do Motor</a:t>
            </a:r>
            <a:endParaRPr lang="pt-BR" sz="13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61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E172088-7ECF-DF61-493A-69A40741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D33C-AF36-4576-A8A0-46B9F3DA679F}" type="slidenum">
              <a:rPr lang="pt-BR" smtClean="0"/>
              <a:pPr/>
              <a:t>19</a:t>
            </a:fld>
            <a:endParaRPr lang="pt-BR"/>
          </a:p>
        </p:txBody>
      </p:sp>
      <p:pic>
        <p:nvPicPr>
          <p:cNvPr id="12290" name="Picture 2" descr="Desmontar Painel Do Console Do Carro Para Substituir O Novo Estado Do Ar Do  Evaporador Em Toyota Vios Imagem Editorial - Imagem de transporte, modelo:  195919210">
            <a:extLst>
              <a:ext uri="{FF2B5EF4-FFF2-40B4-BE49-F238E27FC236}">
                <a16:creationId xmlns:a16="http://schemas.microsoft.com/office/drawing/2014/main" id="{B7C99F91-0BA3-4F32-CA85-45687346D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89" y="1038053"/>
            <a:ext cx="3897015" cy="292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E78FB87-A160-5486-A033-78FDD82FC29D}"/>
              </a:ext>
            </a:extLst>
          </p:cNvPr>
          <p:cNvSpPr txBox="1"/>
          <p:nvPr/>
        </p:nvSpPr>
        <p:spPr>
          <a:xfrm>
            <a:off x="1128310" y="4663423"/>
            <a:ext cx="3385572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00" b="1" dirty="0">
                <a:solidFill>
                  <a:srgbClr val="FF0000"/>
                </a:solidFill>
              </a:rPr>
              <a:t>6 horas de trabalho para relaizar a desmontagem e motnagem</a:t>
            </a:r>
          </a:p>
        </p:txBody>
      </p:sp>
      <p:pic>
        <p:nvPicPr>
          <p:cNvPr id="12296" name="Picture 8" descr="Carro Desmontado Imagem Grátis_Foto Número 500936466_JPG Formato  Imagem_pt.lovepik.com">
            <a:extLst>
              <a:ext uri="{FF2B5EF4-FFF2-40B4-BE49-F238E27FC236}">
                <a16:creationId xmlns:a16="http://schemas.microsoft.com/office/drawing/2014/main" id="{815DE867-4E1C-C455-80C0-806CF9B72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481" y="990639"/>
            <a:ext cx="3657541" cy="243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42F5BCCC-940E-7639-E26B-42361624F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938" y="2898183"/>
            <a:ext cx="2990684" cy="199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19C8E0C-4AA0-2D47-6FFF-A8C83D852645}"/>
              </a:ext>
            </a:extLst>
          </p:cNvPr>
          <p:cNvSpPr txBox="1"/>
          <p:nvPr/>
        </p:nvSpPr>
        <p:spPr>
          <a:xfrm>
            <a:off x="6033307" y="5104806"/>
            <a:ext cx="3385572" cy="492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00" b="1" dirty="0">
                <a:solidFill>
                  <a:srgbClr val="FF0000"/>
                </a:solidFill>
              </a:rPr>
              <a:t>3 horas de trabalho para relaizar a desmontagem e motnagem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F24CCB0-B109-FA2F-BFA6-B7B257287E08}"/>
              </a:ext>
            </a:extLst>
          </p:cNvPr>
          <p:cNvSpPr txBox="1"/>
          <p:nvPr/>
        </p:nvSpPr>
        <p:spPr>
          <a:xfrm>
            <a:off x="4359708" y="200753"/>
            <a:ext cx="2236305" cy="2923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300" b="1" dirty="0">
                <a:solidFill>
                  <a:srgbClr val="FF0000"/>
                </a:solidFill>
              </a:rPr>
              <a:t>Processo de Reparação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19B4D97-F56B-5B85-761E-0A1D063B7E4A}"/>
              </a:ext>
            </a:extLst>
          </p:cNvPr>
          <p:cNvSpPr txBox="1"/>
          <p:nvPr/>
        </p:nvSpPr>
        <p:spPr>
          <a:xfrm>
            <a:off x="1040813" y="5366032"/>
            <a:ext cx="3385572" cy="2923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00" b="1" dirty="0">
                <a:solidFill>
                  <a:srgbClr val="FF0000"/>
                </a:solidFill>
              </a:rPr>
              <a:t>CUSTO REPARAÇÃO: 3 mil reais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531EFA8-8A94-CE60-6458-F26B59BC8DB1}"/>
              </a:ext>
            </a:extLst>
          </p:cNvPr>
          <p:cNvSpPr txBox="1"/>
          <p:nvPr/>
        </p:nvSpPr>
        <p:spPr>
          <a:xfrm>
            <a:off x="6033307" y="5721167"/>
            <a:ext cx="3385572" cy="2923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00" b="1" dirty="0">
                <a:solidFill>
                  <a:srgbClr val="FF0000"/>
                </a:solidFill>
              </a:rPr>
              <a:t>CUSTO REPARAÇÃo: 5 mil reais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05A488-B63C-AFB6-3843-D63BDA4FD489}"/>
              </a:ext>
            </a:extLst>
          </p:cNvPr>
          <p:cNvSpPr txBox="1"/>
          <p:nvPr/>
        </p:nvSpPr>
        <p:spPr>
          <a:xfrm>
            <a:off x="6031481" y="6137473"/>
            <a:ext cx="3385572" cy="2923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00" b="1" dirty="0">
                <a:solidFill>
                  <a:srgbClr val="FF0000"/>
                </a:solidFill>
              </a:rPr>
              <a:t>CUSTO PEÇA RADIADOR: 100 reais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29A660D-1FDE-B4DC-BFB0-23FD9E16C3D7}"/>
              </a:ext>
            </a:extLst>
          </p:cNvPr>
          <p:cNvSpPr txBox="1"/>
          <p:nvPr/>
        </p:nvSpPr>
        <p:spPr>
          <a:xfrm>
            <a:off x="356461" y="5819947"/>
            <a:ext cx="4069924" cy="2923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00" b="1" dirty="0">
                <a:solidFill>
                  <a:srgbClr val="FF0000"/>
                </a:solidFill>
              </a:rPr>
              <a:t>CUSTO PEÇA EVAPORADOR : 70 reais  reais</a:t>
            </a:r>
          </a:p>
        </p:txBody>
      </p:sp>
    </p:spTree>
    <p:extLst>
      <p:ext uri="{BB962C8B-B14F-4D97-AF65-F5344CB8AC3E}">
        <p14:creationId xmlns:p14="http://schemas.microsoft.com/office/powerpoint/2010/main" val="3289365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6" name="Text Box 4"/>
          <p:cNvSpPr txBox="1">
            <a:spLocks noChangeArrowheads="1"/>
          </p:cNvSpPr>
          <p:nvPr/>
        </p:nvSpPr>
        <p:spPr bwMode="auto">
          <a:xfrm>
            <a:off x="354970" y="485619"/>
            <a:ext cx="8482724" cy="1257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01" tIns="45701" rIns="91401" bIns="4570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defRPr/>
            </a:pPr>
            <a:r>
              <a:rPr kumimoji="0" lang="pt-BR" altLang="pt-BR" sz="2429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A </a:t>
            </a:r>
            <a:r>
              <a:rPr kumimoji="0" lang="pt-BR" altLang="pt-BR" sz="2429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DENSO</a:t>
            </a:r>
            <a:r>
              <a:rPr kumimoji="0" lang="pt-BR" altLang="pt-BR" sz="2429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 é Certificada ISO9001 e IATF16949!</a:t>
            </a:r>
          </a:p>
          <a:p>
            <a:pPr algn="l" eaLnBrk="1" hangingPunct="1">
              <a:defRPr/>
            </a:pPr>
            <a:endParaRPr kumimoji="0" lang="pt-BR" altLang="pt-BR" sz="1714" b="1" dirty="0"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</a:endParaRPr>
          </a:p>
          <a:p>
            <a:pPr algn="l" eaLnBrk="1" hangingPunct="1">
              <a:defRPr/>
            </a:pPr>
            <a:r>
              <a:rPr kumimoji="0" lang="pt-BR" altLang="pt-BR" sz="1714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Somos auditados anualmente pelo Organismo Certificador.</a:t>
            </a:r>
          </a:p>
          <a:p>
            <a:pPr algn="l" eaLnBrk="1" hangingPunct="1">
              <a:defRPr/>
            </a:pPr>
            <a:r>
              <a:rPr kumimoji="0" lang="pt-BR" altLang="pt-BR" sz="1714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Há também Auditorias Internas anuais.</a:t>
            </a:r>
          </a:p>
        </p:txBody>
      </p:sp>
      <p:sp>
        <p:nvSpPr>
          <p:cNvPr id="8200" name="タイトル 1"/>
          <p:cNvSpPr>
            <a:spLocks/>
          </p:cNvSpPr>
          <p:nvPr/>
        </p:nvSpPr>
        <p:spPr bwMode="auto">
          <a:xfrm>
            <a:off x="381000" y="-12473"/>
            <a:ext cx="3748768" cy="47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7143" tIns="0" rIns="1028571" bIns="0" anchor="ctr"/>
          <a:lstStyle>
            <a:lvl1pPr algn="l" eaLnBrk="0" hangingPunct="0">
              <a:spcBef>
                <a:spcPct val="20000"/>
              </a:spcBef>
              <a:buChar char="•"/>
              <a:defRPr kumimoji="1" sz="43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3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286" b="1">
                <a:latin typeface="Verdana" panose="020B0604030504040204" pitchFamily="34" charset="0"/>
                <a:ea typeface="HG丸ｺﾞｼｯｸM-PRO" pitchFamily="49" charset="-128"/>
              </a:rPr>
              <a:t>Certificados</a:t>
            </a:r>
            <a:endParaRPr lang="pt-BR" altLang="en-US" sz="2286" b="1">
              <a:latin typeface="Verdana" panose="020B060403050404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1511" b="188"/>
          <a:stretch/>
        </p:blipFill>
        <p:spPr>
          <a:xfrm>
            <a:off x="3001167" y="2268642"/>
            <a:ext cx="1837740" cy="2594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712938" y="1912557"/>
            <a:ext cx="2356733" cy="356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01" tIns="45701" rIns="91401" bIns="4570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kumimoji="0" lang="pt-BR" altLang="pt-BR" sz="1714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IATF 16949:2016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381000" y="1912557"/>
            <a:ext cx="2356733" cy="356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01" tIns="45701" rIns="91401" bIns="4570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kumimoji="0" lang="pt-BR" altLang="pt-BR" sz="1714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ISO 9001:2015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r="1621" b="218"/>
          <a:stretch/>
        </p:blipFill>
        <p:spPr>
          <a:xfrm>
            <a:off x="487003" y="2268660"/>
            <a:ext cx="1837741" cy="25904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96A7BF2-7031-07EE-0857-21FD90AB9312}"/>
              </a:ext>
            </a:extLst>
          </p:cNvPr>
          <p:cNvSpPr txBox="1"/>
          <p:nvPr/>
        </p:nvSpPr>
        <p:spPr>
          <a:xfrm>
            <a:off x="5762213" y="1912557"/>
            <a:ext cx="413194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Lato" panose="020F0502020204030203" pitchFamily="34" charset="0"/>
              </a:rPr>
              <a:t>"</a:t>
            </a:r>
            <a:r>
              <a:rPr lang="pt-BR" sz="1600" dirty="0" err="1">
                <a:latin typeface="Lato" panose="020F0502020204030203" pitchFamily="34" charset="0"/>
              </a:rPr>
              <a:t>International</a:t>
            </a:r>
            <a:r>
              <a:rPr lang="pt-BR" sz="1600" dirty="0">
                <a:latin typeface="Lato" panose="020F0502020204030203" pitchFamily="34" charset="0"/>
              </a:rPr>
              <a:t> </a:t>
            </a:r>
            <a:r>
              <a:rPr lang="pt-BR" sz="1600" dirty="0" err="1">
                <a:latin typeface="Lato" panose="020F0502020204030203" pitchFamily="34" charset="0"/>
              </a:rPr>
              <a:t>Automotive</a:t>
            </a:r>
            <a:r>
              <a:rPr lang="pt-BR" sz="1600" dirty="0">
                <a:latin typeface="Lato" panose="020F0502020204030203" pitchFamily="34" charset="0"/>
              </a:rPr>
              <a:t> Task Force" (algo como "força-tarefa automotiva internacional", em nosso idioma).</a:t>
            </a:r>
          </a:p>
          <a:p>
            <a:endParaRPr lang="pt-BR" sz="1600" dirty="0">
              <a:latin typeface="Lato" panose="020F0502020204030203" pitchFamily="34" charset="0"/>
            </a:endParaRPr>
          </a:p>
          <a:p>
            <a:r>
              <a:rPr lang="pt-BR" sz="1600" b="0" i="0" dirty="0">
                <a:effectLst/>
                <a:latin typeface="Lato" panose="020F0502020204030203" pitchFamily="34" charset="0"/>
              </a:rPr>
              <a:t>Tem como compromisso fornecer </a:t>
            </a:r>
            <a:r>
              <a:rPr lang="pt-BR" sz="1600" b="0" i="0" u="none" strike="noStrike" dirty="0">
                <a:effectLst/>
                <a:latin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produtos</a:t>
            </a:r>
            <a:r>
              <a:rPr lang="pt-BR" sz="1600" b="0" i="0" dirty="0">
                <a:effectLst/>
                <a:latin typeface="Lato" panose="020F0502020204030203" pitchFamily="34" charset="0"/>
              </a:rPr>
              <a:t> de alta qualidade para todos os </a:t>
            </a:r>
            <a:r>
              <a:rPr lang="pt-BR" sz="1600" b="0" i="0" u="none" strike="noStrike" dirty="0">
                <a:effectLst/>
                <a:latin typeface="Lato" panose="020F050202020403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clientes</a:t>
            </a:r>
            <a:r>
              <a:rPr lang="pt-BR" sz="1600" b="0" i="0" dirty="0">
                <a:effectLst/>
                <a:latin typeface="Lato" panose="020F0502020204030203" pitchFamily="34" charset="0"/>
              </a:rPr>
              <a:t> da indústria automotiva mundial. Essa chamada "força-tarefa" é, basicamente, um conjunto de algumas das principais montadoras do planeta, como:</a:t>
            </a:r>
            <a:endParaRPr lang="pt-BR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6D21C6-2B1B-582D-95DD-5E46DD2ED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854" y="4921611"/>
            <a:ext cx="982432" cy="36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olkswagen Brasil – Wikipédia, a enciclopédia livre">
            <a:extLst>
              <a:ext uri="{FF2B5EF4-FFF2-40B4-BE49-F238E27FC236}">
                <a16:creationId xmlns:a16="http://schemas.microsoft.com/office/drawing/2014/main" id="{D8A5C2D8-58F6-B49A-837A-C31754F54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735" y="4758678"/>
            <a:ext cx="749224" cy="74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2D06E9D-4529-D31E-2C35-941C5F7E1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853" y="5780794"/>
            <a:ext cx="1732837" cy="36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MW Brasil">
            <a:extLst>
              <a:ext uri="{FF2B5EF4-FFF2-40B4-BE49-F238E27FC236}">
                <a16:creationId xmlns:a16="http://schemas.microsoft.com/office/drawing/2014/main" id="{F3376941-9FEE-D67A-2898-15ED31CEF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728" y="4826662"/>
            <a:ext cx="681240" cy="68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nault Logo: valor, história, PNG">
            <a:extLst>
              <a:ext uri="{FF2B5EF4-FFF2-40B4-BE49-F238E27FC236}">
                <a16:creationId xmlns:a16="http://schemas.microsoft.com/office/drawing/2014/main" id="{48696FC9-B37F-5CB7-AC4F-2099CD096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289" y="5661499"/>
            <a:ext cx="1551200" cy="86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in page">
            <a:extLst>
              <a:ext uri="{FF2B5EF4-FFF2-40B4-BE49-F238E27FC236}">
                <a16:creationId xmlns:a16="http://schemas.microsoft.com/office/drawing/2014/main" id="{D50B1010-DB01-76BE-C95E-560A52BA9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56" b="29667"/>
          <a:stretch/>
        </p:blipFill>
        <p:spPr bwMode="auto">
          <a:xfrm>
            <a:off x="8833212" y="4726773"/>
            <a:ext cx="982432" cy="85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CBF721F-DA3D-0CD4-76B7-D4B31FDA2464}"/>
              </a:ext>
            </a:extLst>
          </p:cNvPr>
          <p:cNvSpPr txBox="1"/>
          <p:nvPr/>
        </p:nvSpPr>
        <p:spPr>
          <a:xfrm>
            <a:off x="33295" y="5080172"/>
            <a:ext cx="59669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500" b="0" i="0" dirty="0">
                <a:effectLst/>
                <a:latin typeface="Lato" panose="020F0502020204030203" pitchFamily="34" charset="0"/>
              </a:rPr>
              <a:t> ISO 9001 é uma norma genérica, uma vez que foi desenvolvida para que organizações de qualquer segmento tenham um parâmetro para melhorar as suas atividades. Por outro lado, a IATF 16949 é específica para empresas que atuam no segmento automotivo</a:t>
            </a:r>
            <a:endParaRPr lang="pt-BR"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6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813027" y="86178"/>
            <a:ext cx="4871357" cy="466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1" tIns="45701" rIns="91401" bIns="45701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43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3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pt-BR" altLang="pt-BR" sz="2429" b="1" i="1">
                <a:latin typeface="Verdana" panose="020B0604030504040204" pitchFamily="34" charset="0"/>
              </a:rPr>
              <a:t>Política da Qualidade</a:t>
            </a:r>
          </a:p>
        </p:txBody>
      </p:sp>
      <p:sp>
        <p:nvSpPr>
          <p:cNvPr id="187395" name="Text Box 3"/>
          <p:cNvSpPr txBox="1">
            <a:spLocks noChangeArrowheads="1"/>
          </p:cNvSpPr>
          <p:nvPr/>
        </p:nvSpPr>
        <p:spPr bwMode="auto">
          <a:xfrm>
            <a:off x="422885" y="3650620"/>
            <a:ext cx="3099509" cy="2246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01" tIns="45701" rIns="91401" bIns="45701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kumimoji="0" lang="pt-BR" altLang="pt-BR" sz="20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O que você precisa fazer no dia-a-dia para atender aquilo que é pedido pela IATF 16949 e atender a Política da Qualidade?</a:t>
            </a:r>
          </a:p>
        </p:txBody>
      </p:sp>
      <p:grpSp>
        <p:nvGrpSpPr>
          <p:cNvPr id="9224" name="Group 8"/>
          <p:cNvGrpSpPr>
            <a:grpSpLocks/>
          </p:cNvGrpSpPr>
          <p:nvPr/>
        </p:nvGrpSpPr>
        <p:grpSpPr bwMode="auto">
          <a:xfrm>
            <a:off x="813028" y="908277"/>
            <a:ext cx="8279946" cy="2159928"/>
            <a:chOff x="249" y="764"/>
            <a:chExt cx="5216" cy="1361"/>
          </a:xfrm>
        </p:grpSpPr>
        <p:sp>
          <p:nvSpPr>
            <p:cNvPr id="187401" name="Text Box 9"/>
            <p:cNvSpPr txBox="1">
              <a:spLocks noChangeArrowheads="1"/>
            </p:cNvSpPr>
            <p:nvPr/>
          </p:nvSpPr>
          <p:spPr bwMode="auto">
            <a:xfrm>
              <a:off x="362" y="797"/>
              <a:ext cx="4927" cy="1222"/>
            </a:xfrm>
            <a:prstGeom prst="rect">
              <a:avLst/>
            </a:prstGeom>
            <a:noFill/>
            <a:ln w="57150" cmpd="thickThin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kumimoji="0" lang="pt-BR" altLang="pt-BR" sz="20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endParaRPr>
            </a:p>
            <a:p>
              <a:pPr eaLnBrk="1" hangingPunct="1">
                <a:defRPr/>
              </a:pPr>
              <a:r>
                <a:rPr kumimoji="0" lang="pt-BR" altLang="pt-BR" sz="2000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panose="020B0604030504040204" pitchFamily="34" charset="0"/>
                </a:rPr>
                <a:t>A </a:t>
              </a:r>
              <a:r>
                <a:rPr kumimoji="0" lang="pt-BR" altLang="pt-BR" sz="20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panose="020B0604030504040204" pitchFamily="34" charset="0"/>
                </a:rPr>
                <a:t>DENSO</a:t>
              </a:r>
              <a:r>
                <a:rPr kumimoji="0" lang="pt-BR" altLang="pt-BR" sz="2000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panose="020B0604030504040204" pitchFamily="34" charset="0"/>
                </a:rPr>
                <a:t> do Brasil Ltda. tem como objetivo satisfazer os clientes por meio do</a:t>
              </a:r>
              <a:r>
                <a:rPr kumimoji="0" lang="pt-BR" altLang="pt-BR" sz="20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panose="020B0604030504040204" pitchFamily="34" charset="0"/>
                </a:rPr>
                <a:t> </a:t>
              </a:r>
              <a:r>
                <a:rPr kumimoji="0" lang="pt-BR" altLang="pt-BR" sz="2000" b="1" i="1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panose="020B0604030504040204" pitchFamily="34" charset="0"/>
                </a:rPr>
                <a:t>atendimento aos requisitos e da melhoria contínua da eficácia</a:t>
              </a:r>
              <a:r>
                <a:rPr kumimoji="0" lang="pt-BR" altLang="pt-BR" sz="20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panose="020B0604030504040204" pitchFamily="34" charset="0"/>
                </a:rPr>
                <a:t> </a:t>
              </a:r>
              <a:r>
                <a:rPr kumimoji="0" lang="pt-BR" altLang="pt-BR" sz="2000" i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Verdana" panose="020B0604030504040204" pitchFamily="34" charset="0"/>
                </a:rPr>
                <a:t>de seu Sistema da Qualidade.</a:t>
              </a:r>
            </a:p>
            <a:p>
              <a:pPr eaLnBrk="1" hangingPunct="1">
                <a:defRPr/>
              </a:pPr>
              <a:endParaRPr kumimoji="0" lang="pt-BR" altLang="pt-BR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endParaRPr>
            </a:p>
          </p:txBody>
        </p:sp>
        <p:sp>
          <p:nvSpPr>
            <p:cNvPr id="187402" name="Rectangle 10"/>
            <p:cNvSpPr>
              <a:spLocks noChangeArrowheads="1"/>
            </p:cNvSpPr>
            <p:nvPr/>
          </p:nvSpPr>
          <p:spPr bwMode="auto">
            <a:xfrm>
              <a:off x="249" y="764"/>
              <a:ext cx="5216" cy="1361"/>
            </a:xfrm>
            <a:prstGeom prst="rect">
              <a:avLst/>
            </a:prstGeom>
            <a:noFill/>
            <a:ln w="57150" cmpd="thickThin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kumimoji="0" lang="pt-BR" altLang="pt-BR" sz="2429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endParaRPr>
            </a:p>
          </p:txBody>
        </p:sp>
      </p:grpSp>
      <p:sp>
        <p:nvSpPr>
          <p:cNvPr id="2" name="Text Box 4">
            <a:extLst>
              <a:ext uri="{FF2B5EF4-FFF2-40B4-BE49-F238E27FC236}">
                <a16:creationId xmlns:a16="http://schemas.microsoft.com/office/drawing/2014/main" id="{BE88E8EE-3673-74CD-C450-0B3927918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209" y="3253708"/>
            <a:ext cx="6194791" cy="378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01" tIns="45701" rIns="91401" bIns="45701">
            <a:spAutoFit/>
          </a:bodyPr>
          <a:lstStyle>
            <a:lvl1pPr indent="261938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buFontTx/>
              <a:buChar char="•"/>
              <a:defRPr/>
            </a:pPr>
            <a:r>
              <a:rPr kumimoji="0" lang="pt-BR" altLang="pt-BR" sz="16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Seguir os procedimentos e instruções</a:t>
            </a:r>
          </a:p>
          <a:p>
            <a:pPr algn="l" eaLnBrk="1" hangingPunct="1">
              <a:buFontTx/>
              <a:buChar char="•"/>
              <a:defRPr/>
            </a:pPr>
            <a:endParaRPr kumimoji="0" lang="pt-BR" altLang="pt-BR" sz="1600" b="1" i="1" dirty="0"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</a:endParaRPr>
          </a:p>
          <a:p>
            <a:pPr algn="l" eaLnBrk="1" hangingPunct="1">
              <a:buFontTx/>
              <a:buChar char="•"/>
              <a:defRPr/>
            </a:pPr>
            <a:r>
              <a:rPr kumimoji="0" lang="pt-BR" altLang="pt-BR" sz="16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Utilização dos Dispositivos de Controle</a:t>
            </a:r>
          </a:p>
          <a:p>
            <a:pPr indent="0" algn="l" eaLnBrk="1" hangingPunct="1">
              <a:defRPr/>
            </a:pPr>
            <a:endParaRPr kumimoji="0" lang="pt-BR" altLang="pt-BR" sz="1600" b="1" i="1" dirty="0"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</a:endParaRPr>
          </a:p>
          <a:p>
            <a:pPr algn="l" eaLnBrk="1" hangingPunct="1">
              <a:buFontTx/>
              <a:buChar char="•"/>
              <a:defRPr/>
            </a:pPr>
            <a:r>
              <a:rPr kumimoji="0" lang="pt-BR" altLang="pt-BR" sz="16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Preencher corretamente os registros e  documentações </a:t>
            </a:r>
          </a:p>
          <a:p>
            <a:pPr indent="0" algn="l" eaLnBrk="1" hangingPunct="1">
              <a:defRPr/>
            </a:pPr>
            <a:r>
              <a:rPr kumimoji="0" lang="pt-BR" altLang="pt-BR" sz="16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do Processo</a:t>
            </a:r>
          </a:p>
          <a:p>
            <a:pPr indent="0" algn="l" eaLnBrk="1" hangingPunct="1">
              <a:defRPr/>
            </a:pPr>
            <a:endParaRPr kumimoji="0" lang="pt-BR" altLang="pt-BR" sz="1600" b="1" i="1" dirty="0"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</a:endParaRPr>
          </a:p>
          <a:p>
            <a:pPr algn="l" eaLnBrk="1" hangingPunct="1">
              <a:buFontTx/>
              <a:buChar char="•"/>
              <a:defRPr/>
            </a:pPr>
            <a:r>
              <a:rPr kumimoji="0" lang="pt-BR" altLang="pt-BR" sz="16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Identificação de Anormalidades e Problemas</a:t>
            </a:r>
          </a:p>
          <a:p>
            <a:pPr indent="0" algn="l" eaLnBrk="1" hangingPunct="1">
              <a:defRPr/>
            </a:pPr>
            <a:endParaRPr kumimoji="0" lang="pt-BR" altLang="pt-BR" sz="1600" b="1" i="1" dirty="0"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</a:endParaRPr>
          </a:p>
          <a:p>
            <a:pPr algn="l" eaLnBrk="1" hangingPunct="1">
              <a:buFontTx/>
              <a:buChar char="•"/>
              <a:defRPr/>
            </a:pPr>
            <a:r>
              <a:rPr kumimoji="0" lang="pt-BR" altLang="pt-BR" sz="16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Segregação de Peças não conforme</a:t>
            </a:r>
          </a:p>
          <a:p>
            <a:pPr algn="l" eaLnBrk="1" hangingPunct="1">
              <a:buFontTx/>
              <a:buChar char="•"/>
              <a:defRPr/>
            </a:pPr>
            <a:endParaRPr kumimoji="0" lang="pt-BR" altLang="pt-BR" sz="1600" b="1" i="1" dirty="0"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</a:endParaRPr>
          </a:p>
          <a:p>
            <a:pPr algn="l" eaLnBrk="1" hangingPunct="1">
              <a:buFontTx/>
              <a:buChar char="•"/>
              <a:defRPr/>
            </a:pPr>
            <a:r>
              <a:rPr kumimoji="0" lang="pt-BR" altLang="pt-BR" sz="16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Identificando melhorias e corrigindo problemas (aplicando ferramentas da Qualidade)</a:t>
            </a:r>
          </a:p>
          <a:p>
            <a:pPr indent="0" algn="l" eaLnBrk="1" hangingPunct="1">
              <a:defRPr/>
            </a:pPr>
            <a:endParaRPr kumimoji="0" lang="pt-BR" altLang="pt-BR" sz="1600" b="1" i="1" dirty="0">
              <a:effectLst>
                <a:outerShdw blurRad="38100" dist="38100" dir="2700000" algn="tl">
                  <a:srgbClr val="C0C0C0"/>
                </a:outerShdw>
              </a:effectLst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5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2E4D27-6194-E861-4B97-4F4EF012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D33C-AF36-4576-A8A0-46B9F3DA679F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E94959-453D-CC4F-7CAA-7F3B4110FF31}"/>
              </a:ext>
            </a:extLst>
          </p:cNvPr>
          <p:cNvSpPr txBox="1"/>
          <p:nvPr/>
        </p:nvSpPr>
        <p:spPr>
          <a:xfrm>
            <a:off x="1999281" y="1162373"/>
            <a:ext cx="68967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/>
              <a:t>HVAC</a:t>
            </a:r>
          </a:p>
        </p:txBody>
      </p:sp>
    </p:spTree>
    <p:extLst>
      <p:ext uri="{BB962C8B-B14F-4D97-AF65-F5344CB8AC3E}">
        <p14:creationId xmlns:p14="http://schemas.microsoft.com/office/powerpoint/2010/main" val="2105956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61F792FB-0DDD-7E97-72EC-CB2C89B7F93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2159000"/>
            <a:ext cx="4846637" cy="287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6">
            <a:extLst>
              <a:ext uri="{FF2B5EF4-FFF2-40B4-BE49-F238E27FC236}">
                <a16:creationId xmlns:a16="http://schemas.microsoft.com/office/drawing/2014/main" id="{BD5AA72E-1F1D-C32C-21D6-8C88E78F4D1F}"/>
              </a:ext>
            </a:extLst>
          </p:cNvPr>
          <p:cNvGrpSpPr>
            <a:grpSpLocks/>
          </p:cNvGrpSpPr>
          <p:nvPr/>
        </p:nvGrpSpPr>
        <p:grpSpPr bwMode="auto">
          <a:xfrm>
            <a:off x="2411413" y="2141538"/>
            <a:ext cx="4938712" cy="2919412"/>
            <a:chOff x="1104" y="768"/>
            <a:chExt cx="3217" cy="2305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249A2AAB-278F-9E9C-9B50-98FEECD30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" y="3024"/>
              <a:ext cx="3217" cy="49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3168" y="0"/>
                </a:cxn>
                <a:cxn ang="0">
                  <a:pos x="3216" y="48"/>
                </a:cxn>
                <a:cxn ang="0">
                  <a:pos x="0" y="48"/>
                </a:cxn>
                <a:cxn ang="0">
                  <a:pos x="48" y="0"/>
                </a:cxn>
              </a:cxnLst>
              <a:rect l="0" t="0" r="r" b="b"/>
              <a:pathLst>
                <a:path w="3217" h="49">
                  <a:moveTo>
                    <a:pt x="48" y="0"/>
                  </a:moveTo>
                  <a:lnTo>
                    <a:pt x="3168" y="0"/>
                  </a:lnTo>
                  <a:lnTo>
                    <a:pt x="3216" y="48"/>
                  </a:lnTo>
                  <a:lnTo>
                    <a:pt x="0" y="48"/>
                  </a:lnTo>
                  <a:lnTo>
                    <a:pt x="48" y="0"/>
                  </a:lnTo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0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294A4A0A-DEE8-D17E-6AD8-0C161D9EE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2" y="768"/>
              <a:ext cx="49" cy="2305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0" y="2256"/>
                </a:cxn>
                <a:cxn ang="0">
                  <a:pos x="48" y="2304"/>
                </a:cxn>
                <a:cxn ang="0">
                  <a:pos x="48" y="0"/>
                </a:cxn>
                <a:cxn ang="0">
                  <a:pos x="0" y="48"/>
                </a:cxn>
              </a:cxnLst>
              <a:rect l="0" t="0" r="r" b="b"/>
              <a:pathLst>
                <a:path w="49" h="2305">
                  <a:moveTo>
                    <a:pt x="0" y="48"/>
                  </a:moveTo>
                  <a:lnTo>
                    <a:pt x="0" y="2256"/>
                  </a:lnTo>
                  <a:lnTo>
                    <a:pt x="48" y="2304"/>
                  </a:lnTo>
                  <a:lnTo>
                    <a:pt x="48" y="0"/>
                  </a:lnTo>
                  <a:lnTo>
                    <a:pt x="0" y="48"/>
                  </a:lnTo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0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E192DCEE-7302-91ED-AD92-B3F87E132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" y="768"/>
              <a:ext cx="49" cy="230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304"/>
                </a:cxn>
                <a:cxn ang="0">
                  <a:pos x="48" y="2256"/>
                </a:cxn>
                <a:cxn ang="0">
                  <a:pos x="48" y="48"/>
                </a:cxn>
                <a:cxn ang="0">
                  <a:pos x="0" y="0"/>
                </a:cxn>
              </a:cxnLst>
              <a:rect l="0" t="0" r="r" b="b"/>
              <a:pathLst>
                <a:path w="49" h="2305">
                  <a:moveTo>
                    <a:pt x="0" y="0"/>
                  </a:moveTo>
                  <a:lnTo>
                    <a:pt x="0" y="2304"/>
                  </a:lnTo>
                  <a:lnTo>
                    <a:pt x="48" y="2256"/>
                  </a:lnTo>
                  <a:lnTo>
                    <a:pt x="48" y="48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0"/>
                    <a:invGamma/>
                  </a:schemeClr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60BF5F5D-8655-A1E0-D3FE-C1D146DAB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" y="768"/>
              <a:ext cx="3217" cy="49"/>
            </a:xfrm>
            <a:custGeom>
              <a:avLst/>
              <a:gdLst/>
              <a:ahLst/>
              <a:cxnLst>
                <a:cxn ang="0">
                  <a:pos x="48" y="48"/>
                </a:cxn>
                <a:cxn ang="0">
                  <a:pos x="3168" y="48"/>
                </a:cxn>
                <a:cxn ang="0">
                  <a:pos x="3216" y="0"/>
                </a:cxn>
                <a:cxn ang="0">
                  <a:pos x="0" y="0"/>
                </a:cxn>
                <a:cxn ang="0">
                  <a:pos x="48" y="48"/>
                </a:cxn>
              </a:cxnLst>
              <a:rect l="0" t="0" r="r" b="b"/>
              <a:pathLst>
                <a:path w="3217" h="49">
                  <a:moveTo>
                    <a:pt x="48" y="48"/>
                  </a:moveTo>
                  <a:lnTo>
                    <a:pt x="3168" y="48"/>
                  </a:lnTo>
                  <a:lnTo>
                    <a:pt x="3216" y="0"/>
                  </a:lnTo>
                  <a:lnTo>
                    <a:pt x="0" y="0"/>
                  </a:lnTo>
                  <a:lnTo>
                    <a:pt x="48" y="48"/>
                  </a:lnTo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shade val="0"/>
                    <a:invGamma/>
                  </a:schemeClr>
                </a:gs>
              </a:gsLst>
              <a:lin ang="540000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8" name="Rectangle 11">
            <a:extLst>
              <a:ext uri="{FF2B5EF4-FFF2-40B4-BE49-F238E27FC236}">
                <a16:creationId xmlns:a16="http://schemas.microsoft.com/office/drawing/2014/main" id="{E37797BC-B6AB-47C1-5198-321D58F61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5" y="2409825"/>
            <a:ext cx="2565400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3089B1DC-2689-5495-3111-7BBF8586D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4562475"/>
            <a:ext cx="1379538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AABA5EBA-C74A-607D-786B-DAA1462590ED}"/>
              </a:ext>
            </a:extLst>
          </p:cNvPr>
          <p:cNvSpPr>
            <a:spLocks/>
          </p:cNvSpPr>
          <p:nvPr/>
        </p:nvSpPr>
        <p:spPr bwMode="auto">
          <a:xfrm>
            <a:off x="2009775" y="4537075"/>
            <a:ext cx="1547813" cy="622300"/>
          </a:xfrm>
          <a:custGeom>
            <a:avLst/>
            <a:gdLst/>
            <a:ahLst/>
            <a:cxnLst>
              <a:cxn ang="0">
                <a:pos x="937" y="0"/>
              </a:cxn>
              <a:cxn ang="0">
                <a:pos x="937" y="360"/>
              </a:cxn>
              <a:cxn ang="0">
                <a:pos x="0" y="359"/>
              </a:cxn>
            </a:cxnLst>
            <a:rect l="0" t="0" r="r" b="b"/>
            <a:pathLst>
              <a:path w="937" h="360">
                <a:moveTo>
                  <a:pt x="937" y="0"/>
                </a:moveTo>
                <a:lnTo>
                  <a:pt x="937" y="360"/>
                </a:lnTo>
                <a:lnTo>
                  <a:pt x="0" y="359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3E242957-D25D-43BC-D583-DDB29B99E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" y="5476875"/>
            <a:ext cx="1212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0" lang="en-GB" altLang="ja-JP" sz="1800" b="0">
                <a:solidFill>
                  <a:schemeClr val="tx1"/>
                </a:solidFill>
              </a:rPr>
              <a:t>Ventilador</a:t>
            </a:r>
          </a:p>
        </p:txBody>
      </p:sp>
      <p:sp>
        <p:nvSpPr>
          <p:cNvPr id="12" name="Line 15">
            <a:extLst>
              <a:ext uri="{FF2B5EF4-FFF2-40B4-BE49-F238E27FC236}">
                <a16:creationId xmlns:a16="http://schemas.microsoft.com/office/drawing/2014/main" id="{13725636-29CC-44DA-022C-472F1449648D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8188" y="4029075"/>
            <a:ext cx="14351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D3903460-2E88-89BD-087F-B7F4B7C3C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243388"/>
            <a:ext cx="1555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0" lang="en-GB" altLang="ja-JP" sz="1800" b="0">
                <a:solidFill>
                  <a:schemeClr val="tx1"/>
                </a:solidFill>
              </a:rPr>
              <a:t>Condensador</a:t>
            </a:r>
          </a:p>
        </p:txBody>
      </p:sp>
      <p:pic>
        <p:nvPicPr>
          <p:cNvPr id="14" name="Picture 17">
            <a:extLst>
              <a:ext uri="{FF2B5EF4-FFF2-40B4-BE49-F238E27FC236}">
                <a16:creationId xmlns:a16="http://schemas.microsoft.com/office/drawing/2014/main" id="{60921027-7F12-C349-070F-112EDBEAB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3284538"/>
            <a:ext cx="1690687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8">
            <a:extLst>
              <a:ext uri="{FF2B5EF4-FFF2-40B4-BE49-F238E27FC236}">
                <a16:creationId xmlns:a16="http://schemas.microsoft.com/office/drawing/2014/main" id="{DFD05649-90C1-7B6F-688F-ADC89F534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535113"/>
            <a:ext cx="1601787" cy="124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reeform 19">
            <a:extLst>
              <a:ext uri="{FF2B5EF4-FFF2-40B4-BE49-F238E27FC236}">
                <a16:creationId xmlns:a16="http://schemas.microsoft.com/office/drawing/2014/main" id="{AD256E91-84AB-C020-68A5-D6922E3BC8A6}"/>
              </a:ext>
            </a:extLst>
          </p:cNvPr>
          <p:cNvSpPr>
            <a:spLocks/>
          </p:cNvSpPr>
          <p:nvPr/>
        </p:nvSpPr>
        <p:spPr bwMode="auto">
          <a:xfrm>
            <a:off x="1820863" y="2879725"/>
            <a:ext cx="1622425" cy="347663"/>
          </a:xfrm>
          <a:custGeom>
            <a:avLst/>
            <a:gdLst/>
            <a:ahLst/>
            <a:cxnLst>
              <a:cxn ang="0">
                <a:pos x="1055" y="432"/>
              </a:cxn>
              <a:cxn ang="0">
                <a:pos x="0" y="432"/>
              </a:cxn>
              <a:cxn ang="0">
                <a:pos x="0" y="0"/>
              </a:cxn>
            </a:cxnLst>
            <a:rect l="0" t="0" r="r" b="b"/>
            <a:pathLst>
              <a:path w="1056" h="433">
                <a:moveTo>
                  <a:pt x="1055" y="432"/>
                </a:moveTo>
                <a:lnTo>
                  <a:pt x="0" y="432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3AFBF5D5-23DD-37F3-2A7A-BE8280AC8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" y="2733675"/>
            <a:ext cx="1063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0" lang="en-GB" altLang="ja-JP">
                <a:solidFill>
                  <a:schemeClr val="tx1"/>
                </a:solidFill>
              </a:rPr>
              <a:t>Radiador</a:t>
            </a:r>
          </a:p>
        </p:txBody>
      </p:sp>
      <p:sp>
        <p:nvSpPr>
          <p:cNvPr id="18" name="Freeform 21">
            <a:extLst>
              <a:ext uri="{FF2B5EF4-FFF2-40B4-BE49-F238E27FC236}">
                <a16:creationId xmlns:a16="http://schemas.microsoft.com/office/drawing/2014/main" id="{202E5DBC-7878-F5DB-9EA9-B1D24B008DCB}"/>
              </a:ext>
            </a:extLst>
          </p:cNvPr>
          <p:cNvSpPr>
            <a:spLocks/>
          </p:cNvSpPr>
          <p:nvPr/>
        </p:nvSpPr>
        <p:spPr bwMode="auto">
          <a:xfrm>
            <a:off x="3444875" y="1976438"/>
            <a:ext cx="1031875" cy="668337"/>
          </a:xfrm>
          <a:custGeom>
            <a:avLst/>
            <a:gdLst/>
            <a:ahLst/>
            <a:cxnLst>
              <a:cxn ang="0">
                <a:pos x="671" y="672"/>
              </a:cxn>
              <a:cxn ang="0">
                <a:pos x="0" y="672"/>
              </a:cxn>
              <a:cxn ang="0">
                <a:pos x="0" y="0"/>
              </a:cxn>
            </a:cxnLst>
            <a:rect l="0" t="0" r="r" b="b"/>
            <a:pathLst>
              <a:path w="672" h="673">
                <a:moveTo>
                  <a:pt x="671" y="672"/>
                </a:moveTo>
                <a:lnTo>
                  <a:pt x="0" y="672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AEBCEB1B-168F-02D9-3D60-79A8B4142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0600" y="1689100"/>
            <a:ext cx="19685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0" lang="en-GB" altLang="ja-JP">
                <a:solidFill>
                  <a:schemeClr val="tx1"/>
                </a:solidFill>
              </a:rPr>
              <a:t>Painel de Controle</a:t>
            </a:r>
          </a:p>
        </p:txBody>
      </p:sp>
      <p:pic>
        <p:nvPicPr>
          <p:cNvPr id="20" name="Picture 23">
            <a:extLst>
              <a:ext uri="{FF2B5EF4-FFF2-40B4-BE49-F238E27FC236}">
                <a16:creationId xmlns:a16="http://schemas.microsoft.com/office/drawing/2014/main" id="{B33F425B-1F1B-8B80-03E3-0F426E98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63" y="1428750"/>
            <a:ext cx="10620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31">
            <a:extLst>
              <a:ext uri="{FF2B5EF4-FFF2-40B4-BE49-F238E27FC236}">
                <a16:creationId xmlns:a16="http://schemas.microsoft.com/office/drawing/2014/main" id="{EC3C3B2B-DCDE-B057-E878-179276642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9800" y="1285875"/>
            <a:ext cx="1403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0" lang="en-GB" altLang="ja-JP">
                <a:solidFill>
                  <a:schemeClr val="tx1"/>
                </a:solidFill>
              </a:rPr>
              <a:t>Ventiladores</a:t>
            </a:r>
          </a:p>
        </p:txBody>
      </p:sp>
      <p:pic>
        <p:nvPicPr>
          <p:cNvPr id="29" name="Picture 32">
            <a:extLst>
              <a:ext uri="{FF2B5EF4-FFF2-40B4-BE49-F238E27FC236}">
                <a16:creationId xmlns:a16="http://schemas.microsoft.com/office/drawing/2014/main" id="{CA5CC39F-CCF0-4CEB-0B69-2CBE28829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0" y="3965575"/>
            <a:ext cx="9207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0" name="Picture 33">
            <a:extLst>
              <a:ext uri="{FF2B5EF4-FFF2-40B4-BE49-F238E27FC236}">
                <a16:creationId xmlns:a16="http://schemas.microsoft.com/office/drawing/2014/main" id="{F25B6629-8BB3-FDAF-4FC6-E98358A5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363" y="2563813"/>
            <a:ext cx="1195387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1" name="Picture 34">
            <a:extLst>
              <a:ext uri="{FF2B5EF4-FFF2-40B4-BE49-F238E27FC236}">
                <a16:creationId xmlns:a16="http://schemas.microsoft.com/office/drawing/2014/main" id="{3000D9BA-5B88-56C3-6DB1-44170014A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050" y="4967288"/>
            <a:ext cx="2190750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35">
            <a:extLst>
              <a:ext uri="{FF2B5EF4-FFF2-40B4-BE49-F238E27FC236}">
                <a16:creationId xmlns:a16="http://schemas.microsoft.com/office/drawing/2014/main" id="{5B25B2C5-D843-3CD1-AE9C-C18EDB412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4763" y="5964238"/>
            <a:ext cx="7572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kumimoji="0" lang="en-GB" altLang="ja-JP">
                <a:solidFill>
                  <a:schemeClr val="tx1"/>
                </a:solidFill>
              </a:rPr>
              <a:t>HVAC</a:t>
            </a:r>
          </a:p>
        </p:txBody>
      </p:sp>
      <p:pic>
        <p:nvPicPr>
          <p:cNvPr id="33" name="Picture 36" descr="103-100">
            <a:extLst>
              <a:ext uri="{FF2B5EF4-FFF2-40B4-BE49-F238E27FC236}">
                <a16:creationId xmlns:a16="http://schemas.microsoft.com/office/drawing/2014/main" id="{E6EEDA8B-93D2-A52A-9D25-E98885469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850" y="5168900"/>
            <a:ext cx="711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7">
            <a:extLst>
              <a:ext uri="{FF2B5EF4-FFF2-40B4-BE49-F238E27FC236}">
                <a16:creationId xmlns:a16="http://schemas.microsoft.com/office/drawing/2014/main" id="{55E13238-C9D8-DFF5-6AF7-B403BD096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5429250"/>
            <a:ext cx="1428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0" lang="en-GB" altLang="ja-JP" sz="1800" b="0">
                <a:solidFill>
                  <a:schemeClr val="tx1"/>
                </a:solidFill>
              </a:rPr>
              <a:t>Servo Motor</a:t>
            </a:r>
          </a:p>
        </p:txBody>
      </p:sp>
      <p:sp>
        <p:nvSpPr>
          <p:cNvPr id="35" name="Rectangle 38">
            <a:extLst>
              <a:ext uri="{FF2B5EF4-FFF2-40B4-BE49-F238E27FC236}">
                <a16:creationId xmlns:a16="http://schemas.microsoft.com/office/drawing/2014/main" id="{BBA0F5A3-0AB0-2FAF-01BB-1390338CE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3238" y="2230438"/>
            <a:ext cx="1311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0" lang="en-GB" altLang="ja-JP">
                <a:solidFill>
                  <a:schemeClr val="tx1"/>
                </a:solidFill>
              </a:rPr>
              <a:t>Evaporador</a:t>
            </a:r>
          </a:p>
        </p:txBody>
      </p:sp>
      <p:sp>
        <p:nvSpPr>
          <p:cNvPr id="36" name="Rectangle 39">
            <a:extLst>
              <a:ext uri="{FF2B5EF4-FFF2-40B4-BE49-F238E27FC236}">
                <a16:creationId xmlns:a16="http://schemas.microsoft.com/office/drawing/2014/main" id="{26777A72-FFF4-37F9-9F98-409133D88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8" y="3629025"/>
            <a:ext cx="16144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0" lang="en-GB" altLang="ja-JP" sz="1800" b="0" dirty="0" err="1">
                <a:solidFill>
                  <a:schemeClr val="tx1"/>
                </a:solidFill>
              </a:rPr>
              <a:t>Aquecedor</a:t>
            </a:r>
            <a:endParaRPr kumimoji="0" lang="en-GB" altLang="ja-JP" sz="1800" b="0" dirty="0">
              <a:solidFill>
                <a:schemeClr val="tx1"/>
              </a:solidFill>
            </a:endParaRPr>
          </a:p>
        </p:txBody>
      </p:sp>
      <p:grpSp>
        <p:nvGrpSpPr>
          <p:cNvPr id="37" name="Group 40">
            <a:extLst>
              <a:ext uri="{FF2B5EF4-FFF2-40B4-BE49-F238E27FC236}">
                <a16:creationId xmlns:a16="http://schemas.microsoft.com/office/drawing/2014/main" id="{01D46A5C-01FE-5420-F9B2-253EA937CB3C}"/>
              </a:ext>
            </a:extLst>
          </p:cNvPr>
          <p:cNvGrpSpPr>
            <a:grpSpLocks/>
          </p:cNvGrpSpPr>
          <p:nvPr/>
        </p:nvGrpSpPr>
        <p:grpSpPr bwMode="auto">
          <a:xfrm>
            <a:off x="4106863" y="3903663"/>
            <a:ext cx="871537" cy="1466850"/>
            <a:chOff x="2208" y="2208"/>
            <a:chExt cx="721" cy="1152"/>
          </a:xfrm>
        </p:grpSpPr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93B8DF11-A4F8-0F4F-AEB1-DBE067ADC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" y="2208"/>
              <a:ext cx="721" cy="913"/>
            </a:xfrm>
            <a:custGeom>
              <a:avLst/>
              <a:gdLst/>
              <a:ahLst/>
              <a:cxnLst>
                <a:cxn ang="0">
                  <a:pos x="720" y="912"/>
                </a:cxn>
                <a:cxn ang="0">
                  <a:pos x="720" y="0"/>
                </a:cxn>
                <a:cxn ang="0">
                  <a:pos x="0" y="0"/>
                </a:cxn>
              </a:cxnLst>
              <a:rect l="0" t="0" r="r" b="b"/>
              <a:pathLst>
                <a:path w="721" h="913">
                  <a:moveTo>
                    <a:pt x="720" y="912"/>
                  </a:moveTo>
                  <a:lnTo>
                    <a:pt x="720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chemeClr val="bg1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39" name="Line 42">
              <a:extLst>
                <a:ext uri="{FF2B5EF4-FFF2-40B4-BE49-F238E27FC236}">
                  <a16:creationId xmlns:a16="http://schemas.microsoft.com/office/drawing/2014/main" id="{ACB35CAA-13CE-08D6-2BC3-E1FEA8ABE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688"/>
              <a:ext cx="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41" name="Line 44">
            <a:extLst>
              <a:ext uri="{FF2B5EF4-FFF2-40B4-BE49-F238E27FC236}">
                <a16:creationId xmlns:a16="http://schemas.microsoft.com/office/drawing/2014/main" id="{0FB08C2D-F7D7-B806-0887-FABB6D7811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66063" y="1836738"/>
            <a:ext cx="0" cy="328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42" name="Freeform 45">
            <a:extLst>
              <a:ext uri="{FF2B5EF4-FFF2-40B4-BE49-F238E27FC236}">
                <a16:creationId xmlns:a16="http://schemas.microsoft.com/office/drawing/2014/main" id="{50ECBDD4-0AFC-4105-8B12-9C8998CCD92D}"/>
              </a:ext>
            </a:extLst>
          </p:cNvPr>
          <p:cNvSpPr>
            <a:spLocks/>
          </p:cNvSpPr>
          <p:nvPr/>
        </p:nvSpPr>
        <p:spPr bwMode="auto">
          <a:xfrm>
            <a:off x="4843463" y="3600450"/>
            <a:ext cx="2728912" cy="1643063"/>
          </a:xfrm>
          <a:custGeom>
            <a:avLst/>
            <a:gdLst/>
            <a:ahLst/>
            <a:cxnLst>
              <a:cxn ang="0">
                <a:pos x="1776" y="1296"/>
              </a:cxn>
              <a:cxn ang="0">
                <a:pos x="1776" y="0"/>
              </a:cxn>
              <a:cxn ang="0">
                <a:pos x="0" y="0"/>
              </a:cxn>
            </a:cxnLst>
            <a:rect l="0" t="0" r="r" b="b"/>
            <a:pathLst>
              <a:path w="1777" h="1297">
                <a:moveTo>
                  <a:pt x="1776" y="1296"/>
                </a:moveTo>
                <a:lnTo>
                  <a:pt x="1776" y="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chemeClr val="bg1"/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43" name="Line 46">
            <a:extLst>
              <a:ext uri="{FF2B5EF4-FFF2-40B4-BE49-F238E27FC236}">
                <a16:creationId xmlns:a16="http://schemas.microsoft.com/office/drawing/2014/main" id="{178E26BC-CE21-B294-51CF-E2C2983327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7388" y="3317875"/>
            <a:ext cx="0" cy="1863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44" name="Line 47">
            <a:extLst>
              <a:ext uri="{FF2B5EF4-FFF2-40B4-BE49-F238E27FC236}">
                <a16:creationId xmlns:a16="http://schemas.microsoft.com/office/drawing/2014/main" id="{9BCC9327-094A-D3C7-26A9-68BD28535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0238" y="5303838"/>
            <a:ext cx="442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46" name="Line 49">
            <a:extLst>
              <a:ext uri="{FF2B5EF4-FFF2-40B4-BE49-F238E27FC236}">
                <a16:creationId xmlns:a16="http://schemas.microsoft.com/office/drawing/2014/main" id="{3403B97E-48A2-5B75-D3B5-BDE3D132E07C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3325" y="4854575"/>
            <a:ext cx="0" cy="242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47" name="Freeform 50">
            <a:extLst>
              <a:ext uri="{FF2B5EF4-FFF2-40B4-BE49-F238E27FC236}">
                <a16:creationId xmlns:a16="http://schemas.microsoft.com/office/drawing/2014/main" id="{05C958FD-6046-5BE4-66F2-2A8CA7E184B0}"/>
              </a:ext>
            </a:extLst>
          </p:cNvPr>
          <p:cNvSpPr>
            <a:spLocks/>
          </p:cNvSpPr>
          <p:nvPr/>
        </p:nvSpPr>
        <p:spPr bwMode="auto">
          <a:xfrm>
            <a:off x="7275513" y="3600450"/>
            <a:ext cx="295275" cy="1460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0" y="0"/>
              </a:cxn>
              <a:cxn ang="0">
                <a:pos x="240" y="1152"/>
              </a:cxn>
            </a:cxnLst>
            <a:rect l="0" t="0" r="r" b="b"/>
            <a:pathLst>
              <a:path w="241" h="1153">
                <a:moveTo>
                  <a:pt x="0" y="0"/>
                </a:moveTo>
                <a:lnTo>
                  <a:pt x="240" y="0"/>
                </a:lnTo>
                <a:lnTo>
                  <a:pt x="240" y="1152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48" name="Line 51">
            <a:extLst>
              <a:ext uri="{FF2B5EF4-FFF2-40B4-BE49-F238E27FC236}">
                <a16:creationId xmlns:a16="http://schemas.microsoft.com/office/drawing/2014/main" id="{EE605A03-B35E-4C5D-E1AE-97A11569C8E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54413" y="4121150"/>
            <a:ext cx="3175" cy="7207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49" name="Line 52">
            <a:extLst>
              <a:ext uri="{FF2B5EF4-FFF2-40B4-BE49-F238E27FC236}">
                <a16:creationId xmlns:a16="http://schemas.microsoft.com/office/drawing/2014/main" id="{D2B4D674-C455-B5C7-7C5C-D9C2DEF0348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2813" y="3241675"/>
            <a:ext cx="7937" cy="735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50" name="Freeform 53">
            <a:extLst>
              <a:ext uri="{FF2B5EF4-FFF2-40B4-BE49-F238E27FC236}">
                <a16:creationId xmlns:a16="http://schemas.microsoft.com/office/drawing/2014/main" id="{9F9D4F2B-CD23-4714-3477-0A6AE4EDA6E2}"/>
              </a:ext>
            </a:extLst>
          </p:cNvPr>
          <p:cNvSpPr>
            <a:spLocks/>
          </p:cNvSpPr>
          <p:nvPr/>
        </p:nvSpPr>
        <p:spPr bwMode="auto">
          <a:xfrm>
            <a:off x="4486275" y="2644775"/>
            <a:ext cx="442913" cy="8509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88" y="0"/>
              </a:cxn>
              <a:cxn ang="0">
                <a:pos x="288" y="672"/>
              </a:cxn>
            </a:cxnLst>
            <a:rect l="0" t="0" r="r" b="b"/>
            <a:pathLst>
              <a:path w="288" h="672">
                <a:moveTo>
                  <a:pt x="0" y="0"/>
                </a:moveTo>
                <a:lnTo>
                  <a:pt x="288" y="0"/>
                </a:lnTo>
                <a:lnTo>
                  <a:pt x="288" y="672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pic>
        <p:nvPicPr>
          <p:cNvPr id="55" name="Picture 58" descr="pcs_popular_101">
            <a:extLst>
              <a:ext uri="{FF2B5EF4-FFF2-40B4-BE49-F238E27FC236}">
                <a16:creationId xmlns:a16="http://schemas.microsoft.com/office/drawing/2014/main" id="{3ECEA415-EBCE-E5BB-79E6-9A025FDD2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325" y="6038850"/>
            <a:ext cx="2127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TSG Prod-Blower Picture" descr="TSG Prod-Blower">
            <a:extLst>
              <a:ext uri="{FF2B5EF4-FFF2-40B4-BE49-F238E27FC236}">
                <a16:creationId xmlns:a16="http://schemas.microsoft.com/office/drawing/2014/main" id="{7D628AEB-7150-AA23-7356-3AC7D6631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1666875"/>
            <a:ext cx="709613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30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04A8F0B-D112-8D12-C78A-55C17FE12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D33C-AF36-4576-A8A0-46B9F3DA679F}" type="slidenum">
              <a:rPr lang="pt-BR" smtClean="0"/>
              <a:pPr/>
              <a:t>6</a:t>
            </a:fld>
            <a:endParaRPr lang="pt-BR"/>
          </a:p>
        </p:txBody>
      </p:sp>
      <p:graphicFrame>
        <p:nvGraphicFramePr>
          <p:cNvPr id="3" name="Group 3">
            <a:extLst>
              <a:ext uri="{FF2B5EF4-FFF2-40B4-BE49-F238E27FC236}">
                <a16:creationId xmlns:a16="http://schemas.microsoft.com/office/drawing/2014/main" id="{0535400A-D643-D3BD-C378-50FBF78D2E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4916886"/>
              </p:ext>
            </p:extLst>
          </p:nvPr>
        </p:nvGraphicFramePr>
        <p:xfrm>
          <a:off x="108486" y="304692"/>
          <a:ext cx="9653588" cy="5851525"/>
        </p:xfrm>
        <a:graphic>
          <a:graphicData uri="http://schemas.openxmlformats.org/drawingml/2006/table">
            <a:tbl>
              <a:tblPr/>
              <a:tblGrid>
                <a:gridCol w="389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9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2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9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pt-BR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 Box 17">
            <a:extLst>
              <a:ext uri="{FF2B5EF4-FFF2-40B4-BE49-F238E27FC236}">
                <a16:creationId xmlns:a16="http://schemas.microsoft.com/office/drawing/2014/main" id="{9A9F3216-FED3-246C-E31D-B4803D99C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86" y="2368442"/>
            <a:ext cx="4067175" cy="1671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762000" eaLnBrk="0" hangingPunct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pt-BR" sz="1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2- Dias Chuvosos e úmidos</a:t>
            </a:r>
          </a:p>
          <a:p>
            <a:pPr algn="l" defTabSz="762000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pt-BR" sz="17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Ventila</a:t>
            </a:r>
          </a:p>
          <a:p>
            <a:pPr algn="l" defTabSz="762000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pt-BR" sz="17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Resfria ou aquece</a:t>
            </a:r>
          </a:p>
          <a:p>
            <a:pPr algn="l" defTabSz="762000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pt-BR" sz="17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Desumidifica</a:t>
            </a:r>
            <a:endParaRPr kumimoji="0" lang="pt-BR" sz="17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5" name="Text Box 18">
            <a:extLst>
              <a:ext uri="{FF2B5EF4-FFF2-40B4-BE49-F238E27FC236}">
                <a16:creationId xmlns:a16="http://schemas.microsoft.com/office/drawing/2014/main" id="{A335F69F-147E-C150-6C09-EB54480FA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86" y="4316305"/>
            <a:ext cx="4067175" cy="1282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762000" eaLnBrk="0" hangingPunct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pt-BR" sz="1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 3- Dias frios</a:t>
            </a:r>
          </a:p>
          <a:p>
            <a:pPr algn="l" defTabSz="762000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pt-BR" sz="17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Ventila</a:t>
            </a:r>
          </a:p>
          <a:p>
            <a:pPr algn="l" defTabSz="762000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pt-BR" sz="17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Aquece </a:t>
            </a:r>
            <a:endParaRPr kumimoji="0" lang="pt-BR" sz="17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graphicFrame>
        <p:nvGraphicFramePr>
          <p:cNvPr id="6" name="Object 19">
            <a:extLst>
              <a:ext uri="{FF2B5EF4-FFF2-40B4-BE49-F238E27FC236}">
                <a16:creationId xmlns:a16="http://schemas.microsoft.com/office/drawing/2014/main" id="{AAE98D34-351C-B44A-126A-276E648A5A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412238"/>
              </p:ext>
            </p:extLst>
          </p:nvPr>
        </p:nvGraphicFramePr>
        <p:xfrm>
          <a:off x="4253449" y="406292"/>
          <a:ext cx="2122487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2886478" imgH="2409524" progId="MSPhotoEd.3">
                  <p:embed/>
                </p:oleObj>
              </mc:Choice>
              <mc:Fallback>
                <p:oleObj name="Photo Editor Photo" r:id="rId2" imgW="2886478" imgH="2409524" progId="MSPhotoEd.3">
                  <p:embed/>
                  <p:pic>
                    <p:nvPicPr>
                      <p:cNvPr id="1026" name="Object 19">
                        <a:extLst>
                          <a:ext uri="{FF2B5EF4-FFF2-40B4-BE49-F238E27FC236}">
                            <a16:creationId xmlns:a16="http://schemas.microsoft.com/office/drawing/2014/main" id="{11DAA55F-BC36-02C4-E600-FFA6887178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3449" y="406292"/>
                        <a:ext cx="2122487" cy="177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0">
            <a:extLst>
              <a:ext uri="{FF2B5EF4-FFF2-40B4-BE49-F238E27FC236}">
                <a16:creationId xmlns:a16="http://schemas.microsoft.com/office/drawing/2014/main" id="{0A94B4F4-2312-A015-46AC-E4DC4A61E9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5503964"/>
              </p:ext>
            </p:extLst>
          </p:nvPr>
        </p:nvGraphicFramePr>
        <p:xfrm>
          <a:off x="7422099" y="393592"/>
          <a:ext cx="2122487" cy="177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2905531" imgH="2400635" progId="MSPhotoEd.3">
                  <p:embed/>
                </p:oleObj>
              </mc:Choice>
              <mc:Fallback>
                <p:oleObj name="Photo Editor Photo" r:id="rId4" imgW="2905531" imgH="2400635" progId="MSPhotoEd.3">
                  <p:embed/>
                  <p:pic>
                    <p:nvPicPr>
                      <p:cNvPr id="1027" name="Object 20">
                        <a:extLst>
                          <a:ext uri="{FF2B5EF4-FFF2-40B4-BE49-F238E27FC236}">
                            <a16:creationId xmlns:a16="http://schemas.microsoft.com/office/drawing/2014/main" id="{C3C47D03-170A-BAC2-0D76-9D9621F3BED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2099" y="393592"/>
                        <a:ext cx="2122487" cy="177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21">
            <a:extLst>
              <a:ext uri="{FF2B5EF4-FFF2-40B4-BE49-F238E27FC236}">
                <a16:creationId xmlns:a16="http://schemas.microsoft.com/office/drawing/2014/main" id="{E7D6CABD-09BB-DDD7-CE82-1049ACE48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2299" y="953980"/>
            <a:ext cx="863600" cy="719137"/>
          </a:xfrm>
          <a:prstGeom prst="rightArrow">
            <a:avLst>
              <a:gd name="adj1" fmla="val 50000"/>
              <a:gd name="adj2" fmla="val 30022"/>
            </a:avLst>
          </a:prstGeom>
          <a:solidFill>
            <a:schemeClr val="accent1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graphicFrame>
        <p:nvGraphicFramePr>
          <p:cNvPr id="9" name="Object 22">
            <a:extLst>
              <a:ext uri="{FF2B5EF4-FFF2-40B4-BE49-F238E27FC236}">
                <a16:creationId xmlns:a16="http://schemas.microsoft.com/office/drawing/2014/main" id="{B6D4593B-C597-30FC-01D1-B100DDFB7C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502306"/>
              </p:ext>
            </p:extLst>
          </p:nvPr>
        </p:nvGraphicFramePr>
        <p:xfrm>
          <a:off x="7420511" y="2346217"/>
          <a:ext cx="2124075" cy="177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6" imgW="2876190" imgH="2400635" progId="MSPhotoEd.3">
                  <p:embed/>
                </p:oleObj>
              </mc:Choice>
              <mc:Fallback>
                <p:oleObj name="Photo Editor Photo" r:id="rId6" imgW="2876190" imgH="2400635" progId="MSPhotoEd.3">
                  <p:embed/>
                  <p:pic>
                    <p:nvPicPr>
                      <p:cNvPr id="1028" name="Object 22">
                        <a:extLst>
                          <a:ext uri="{FF2B5EF4-FFF2-40B4-BE49-F238E27FC236}">
                            <a16:creationId xmlns:a16="http://schemas.microsoft.com/office/drawing/2014/main" id="{9C7114D6-AE03-1440-3586-2BCE6209DFF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0511" y="2346217"/>
                        <a:ext cx="2124075" cy="177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3">
            <a:extLst>
              <a:ext uri="{FF2B5EF4-FFF2-40B4-BE49-F238E27FC236}">
                <a16:creationId xmlns:a16="http://schemas.microsoft.com/office/drawing/2014/main" id="{140B39F8-C0EF-DC1F-53A6-7920F3690D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7032796"/>
              </p:ext>
            </p:extLst>
          </p:nvPr>
        </p:nvGraphicFramePr>
        <p:xfrm>
          <a:off x="4261386" y="2350980"/>
          <a:ext cx="2124075" cy="177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8" imgW="2857899" imgH="2390476" progId="MSPhotoEd.3">
                  <p:embed/>
                </p:oleObj>
              </mc:Choice>
              <mc:Fallback>
                <p:oleObj name="Photo Editor Photo" r:id="rId8" imgW="2857899" imgH="2390476" progId="MSPhotoEd.3">
                  <p:embed/>
                  <p:pic>
                    <p:nvPicPr>
                      <p:cNvPr id="1029" name="Object 23">
                        <a:extLst>
                          <a:ext uri="{FF2B5EF4-FFF2-40B4-BE49-F238E27FC236}">
                            <a16:creationId xmlns:a16="http://schemas.microsoft.com/office/drawing/2014/main" id="{8F850DA1-FB0E-8942-7E6A-64344B5BEFA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1386" y="2350980"/>
                        <a:ext cx="2124075" cy="177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4">
            <a:extLst>
              <a:ext uri="{FF2B5EF4-FFF2-40B4-BE49-F238E27FC236}">
                <a16:creationId xmlns:a16="http://schemas.microsoft.com/office/drawing/2014/main" id="{A5766AC3-72D5-423C-BA2F-7BB94E8262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0286514"/>
              </p:ext>
            </p:extLst>
          </p:nvPr>
        </p:nvGraphicFramePr>
        <p:xfrm>
          <a:off x="4251861" y="4295667"/>
          <a:ext cx="2124075" cy="177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0" imgW="2876190" imgH="2400635" progId="MSPhotoEd.3">
                  <p:embed/>
                </p:oleObj>
              </mc:Choice>
              <mc:Fallback>
                <p:oleObj name="Photo Editor Photo" r:id="rId10" imgW="2876190" imgH="2400635" progId="MSPhotoEd.3">
                  <p:embed/>
                  <p:pic>
                    <p:nvPicPr>
                      <p:cNvPr id="1030" name="Object 24">
                        <a:extLst>
                          <a:ext uri="{FF2B5EF4-FFF2-40B4-BE49-F238E27FC236}">
                            <a16:creationId xmlns:a16="http://schemas.microsoft.com/office/drawing/2014/main" id="{68102273-DC5F-17BE-0AEF-0ED69D0D880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1861" y="4295667"/>
                        <a:ext cx="2124075" cy="177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5">
            <a:extLst>
              <a:ext uri="{FF2B5EF4-FFF2-40B4-BE49-F238E27FC236}">
                <a16:creationId xmlns:a16="http://schemas.microsoft.com/office/drawing/2014/main" id="{7DF3544C-46C0-2200-4957-B1DBB9E763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3866403"/>
              </p:ext>
            </p:extLst>
          </p:nvPr>
        </p:nvGraphicFramePr>
        <p:xfrm>
          <a:off x="7422099" y="4295667"/>
          <a:ext cx="2124075" cy="177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2" imgW="2886478" imgH="2400635" progId="MSPhotoEd.3">
                  <p:embed/>
                </p:oleObj>
              </mc:Choice>
              <mc:Fallback>
                <p:oleObj name="Photo Editor Photo" r:id="rId12" imgW="2886478" imgH="2400635" progId="MSPhotoEd.3">
                  <p:embed/>
                  <p:pic>
                    <p:nvPicPr>
                      <p:cNvPr id="1031" name="Object 25">
                        <a:extLst>
                          <a:ext uri="{FF2B5EF4-FFF2-40B4-BE49-F238E27FC236}">
                            <a16:creationId xmlns:a16="http://schemas.microsoft.com/office/drawing/2014/main" id="{E4D41046-15EB-092B-64D5-4AAC5EAE8A3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2099" y="4295667"/>
                        <a:ext cx="2124075" cy="177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AutoShape 26">
            <a:extLst>
              <a:ext uri="{FF2B5EF4-FFF2-40B4-BE49-F238E27FC236}">
                <a16:creationId xmlns:a16="http://schemas.microsoft.com/office/drawing/2014/main" id="{B669C604-8D19-42CD-5D2B-A32120A87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2299" y="2897080"/>
            <a:ext cx="863600" cy="719137"/>
          </a:xfrm>
          <a:prstGeom prst="rightArrow">
            <a:avLst>
              <a:gd name="adj1" fmla="val 50000"/>
              <a:gd name="adj2" fmla="val 30022"/>
            </a:avLst>
          </a:prstGeom>
          <a:solidFill>
            <a:schemeClr val="accent1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4" name="AutoShape 27">
            <a:extLst>
              <a:ext uri="{FF2B5EF4-FFF2-40B4-BE49-F238E27FC236}">
                <a16:creationId xmlns:a16="http://schemas.microsoft.com/office/drawing/2014/main" id="{F5CBBF76-F449-6EA5-6D48-03EE7A9C9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2299" y="4914792"/>
            <a:ext cx="863600" cy="719138"/>
          </a:xfrm>
          <a:prstGeom prst="rightArrow">
            <a:avLst>
              <a:gd name="adj1" fmla="val 50000"/>
              <a:gd name="adj2" fmla="val 30022"/>
            </a:avLst>
          </a:prstGeom>
          <a:solidFill>
            <a:schemeClr val="accent1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5" name="Text Box 28">
            <a:extLst>
              <a:ext uri="{FF2B5EF4-FFF2-40B4-BE49-F238E27FC236}">
                <a16:creationId xmlns:a16="http://schemas.microsoft.com/office/drawing/2014/main" id="{99F150E7-8579-75DA-9078-B29731F9A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549" y="423755"/>
            <a:ext cx="4113212" cy="1671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 defTabSz="762000" eaLnBrk="0" hangingPunct="0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pt-BR" sz="1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1 – Dias Quentes</a:t>
            </a:r>
          </a:p>
          <a:p>
            <a:pPr algn="just" defTabSz="762000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pt-BR" sz="17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Ventila</a:t>
            </a:r>
          </a:p>
          <a:p>
            <a:pPr algn="l" defTabSz="762000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pt-BR" sz="17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Resfria</a:t>
            </a:r>
          </a:p>
          <a:p>
            <a:pPr algn="l" defTabSz="762000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0" lang="pt-BR" sz="17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Desumidifica</a:t>
            </a:r>
            <a:endParaRPr kumimoji="0" lang="pt-BR" sz="1700" b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16" name="Text Box 29">
            <a:extLst>
              <a:ext uri="{FF2B5EF4-FFF2-40B4-BE49-F238E27FC236}">
                <a16:creationId xmlns:a16="http://schemas.microsoft.com/office/drawing/2014/main" id="{F82B7467-67A4-ACCA-7135-1B23670ACA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3283"/>
            <a:ext cx="3741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kumimoji="0" lang="pt-BR" altLang="pt-BR" sz="2000" i="1" dirty="0">
                <a:solidFill>
                  <a:schemeClr val="tx1"/>
                </a:solidFill>
              </a:rPr>
              <a:t>Funções do Ar Condicionado</a:t>
            </a:r>
          </a:p>
        </p:txBody>
      </p:sp>
    </p:spTree>
    <p:extLst>
      <p:ext uri="{BB962C8B-B14F-4D97-AF65-F5344CB8AC3E}">
        <p14:creationId xmlns:p14="http://schemas.microsoft.com/office/powerpoint/2010/main" val="94972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AutoShape 2">
            <a:extLst>
              <a:ext uri="{FF2B5EF4-FFF2-40B4-BE49-F238E27FC236}">
                <a16:creationId xmlns:a16="http://schemas.microsoft.com/office/drawing/2014/main" id="{18E7EF09-361D-2262-196F-301ADC0C2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" y="3756222"/>
            <a:ext cx="8424863" cy="2306637"/>
          </a:xfrm>
          <a:prstGeom prst="roundRect">
            <a:avLst>
              <a:gd name="adj" fmla="val 9634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04131" name="AutoShape 3">
            <a:extLst>
              <a:ext uri="{FF2B5EF4-FFF2-40B4-BE49-F238E27FC236}">
                <a16:creationId xmlns:a16="http://schemas.microsoft.com/office/drawing/2014/main" id="{EAD6C03C-3243-94F6-F242-5E4B4E7B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50" y="495656"/>
            <a:ext cx="8424863" cy="3097212"/>
          </a:xfrm>
          <a:prstGeom prst="roundRect">
            <a:avLst>
              <a:gd name="adj" fmla="val 6463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pic>
        <p:nvPicPr>
          <p:cNvPr id="241" name="Imagem 240">
            <a:extLst>
              <a:ext uri="{FF2B5EF4-FFF2-40B4-BE49-F238E27FC236}">
                <a16:creationId xmlns:a16="http://schemas.microsoft.com/office/drawing/2014/main" id="{65DB6320-19DE-6AFD-0669-F60B98802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138" y="2206981"/>
            <a:ext cx="46831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Imagem 239">
            <a:extLst>
              <a:ext uri="{FF2B5EF4-FFF2-40B4-BE49-F238E27FC236}">
                <a16:creationId xmlns:a16="http://schemas.microsoft.com/office/drawing/2014/main" id="{A1675FD4-5FAF-2EDE-C633-A7BABAB3D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2200631"/>
            <a:ext cx="468313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" name="Imagem 236">
            <a:extLst>
              <a:ext uri="{FF2B5EF4-FFF2-40B4-BE49-F238E27FC236}">
                <a16:creationId xmlns:a16="http://schemas.microsoft.com/office/drawing/2014/main" id="{219E5245-F07A-B7B4-C4C3-4C98730AA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75" y="2462568"/>
            <a:ext cx="468313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" name="Imagem 237">
            <a:extLst>
              <a:ext uri="{FF2B5EF4-FFF2-40B4-BE49-F238E27FC236}">
                <a16:creationId xmlns:a16="http://schemas.microsoft.com/office/drawing/2014/main" id="{260E16A0-B4AB-E772-CA8C-965BA58A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5424488" y="2345093"/>
            <a:ext cx="4699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Imagem 238">
            <a:extLst>
              <a:ext uri="{FF2B5EF4-FFF2-40B4-BE49-F238E27FC236}">
                <a16:creationId xmlns:a16="http://schemas.microsoft.com/office/drawing/2014/main" id="{EEF00468-BF5B-D73F-49AE-BC65403E7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1159">
            <a:off x="4424363" y="2111731"/>
            <a:ext cx="4318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Imagem 234">
            <a:extLst>
              <a:ext uri="{FF2B5EF4-FFF2-40B4-BE49-F238E27FC236}">
                <a16:creationId xmlns:a16="http://schemas.microsoft.com/office/drawing/2014/main" id="{ED4DC373-DC30-274D-262F-7FF7B3C7D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075" y="1952981"/>
            <a:ext cx="46831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" name="Imagem 235">
            <a:extLst>
              <a:ext uri="{FF2B5EF4-FFF2-40B4-BE49-F238E27FC236}">
                <a16:creationId xmlns:a16="http://schemas.microsoft.com/office/drawing/2014/main" id="{812D9E9A-848D-F0FB-ED42-D3E48A778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2416531"/>
            <a:ext cx="4667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11">
            <a:extLst>
              <a:ext uri="{FF2B5EF4-FFF2-40B4-BE49-F238E27FC236}">
                <a16:creationId xmlns:a16="http://schemas.microsoft.com/office/drawing/2014/main" id="{98BA4540-8B41-DA83-7A46-CAF6FB6A6042}"/>
              </a:ext>
            </a:extLst>
          </p:cNvPr>
          <p:cNvGrpSpPr>
            <a:grpSpLocks/>
          </p:cNvGrpSpPr>
          <p:nvPr/>
        </p:nvGrpSpPr>
        <p:grpSpPr bwMode="auto">
          <a:xfrm rot="2700000">
            <a:off x="4590256" y="2325250"/>
            <a:ext cx="1157287" cy="139700"/>
            <a:chOff x="2390" y="3236"/>
            <a:chExt cx="758" cy="84"/>
          </a:xfrm>
        </p:grpSpPr>
        <p:grpSp>
          <p:nvGrpSpPr>
            <p:cNvPr id="14481" name="Group 12">
              <a:extLst>
                <a:ext uri="{FF2B5EF4-FFF2-40B4-BE49-F238E27FC236}">
                  <a16:creationId xmlns:a16="http://schemas.microsoft.com/office/drawing/2014/main" id="{9F48734E-E1A8-1DAC-FAD7-2EBC3E8D84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0" y="3254"/>
              <a:ext cx="758" cy="48"/>
              <a:chOff x="1247" y="1894"/>
              <a:chExt cx="2857" cy="181"/>
            </a:xfrm>
          </p:grpSpPr>
          <p:sp>
            <p:nvSpPr>
              <p:cNvPr id="14483" name="Rectangle 13">
                <a:extLst>
                  <a:ext uri="{FF2B5EF4-FFF2-40B4-BE49-F238E27FC236}">
                    <a16:creationId xmlns:a16="http://schemas.microsoft.com/office/drawing/2014/main" id="{FDEFA138-28DF-79FD-50C5-1B0AC6753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1894"/>
                <a:ext cx="1315" cy="181"/>
              </a:xfrm>
              <a:prstGeom prst="rect">
                <a:avLst/>
              </a:prstGeom>
              <a:noFill/>
              <a:ln w="9525">
                <a:solidFill>
                  <a:srgbClr val="FBFBFB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vert="eaVert" wrap="none" anchor="ctr"/>
              <a:lstStyle>
                <a:lvl1pPr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</a:pPr>
                <a:endParaRPr kumimoji="0" lang="pt-BR" altLang="pt-BR" sz="1800" b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484" name="Rectangle 14">
                <a:extLst>
                  <a:ext uri="{FF2B5EF4-FFF2-40B4-BE49-F238E27FC236}">
                    <a16:creationId xmlns:a16="http://schemas.microsoft.com/office/drawing/2014/main" id="{5BE1AC87-D8FE-7EDF-6715-371101D54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" y="1894"/>
                <a:ext cx="1315" cy="181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</a:pPr>
                <a:endParaRPr kumimoji="0" lang="pt-BR" altLang="pt-BR" sz="1800" b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482" name="Oval 15">
              <a:extLst>
                <a:ext uri="{FF2B5EF4-FFF2-40B4-BE49-F238E27FC236}">
                  <a16:creationId xmlns:a16="http://schemas.microsoft.com/office/drawing/2014/main" id="{ACDB24A7-0712-FA4D-184D-14D56ED65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7" y="3236"/>
              <a:ext cx="84" cy="8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rot="10800000" vert="eaVert" wrap="none" anchor="ctr"/>
            <a:lstStyle>
              <a:lvl1pPr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endParaRPr kumimoji="0" lang="pt-BR" altLang="pt-BR" sz="1800" b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1">
            <a:extLst>
              <a:ext uri="{FF2B5EF4-FFF2-40B4-BE49-F238E27FC236}">
                <a16:creationId xmlns:a16="http://schemas.microsoft.com/office/drawing/2014/main" id="{F183A505-CDEF-D3C8-10FC-746531AEFDC2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5500688" y="2705456"/>
            <a:ext cx="1130300" cy="123825"/>
            <a:chOff x="2390" y="3236"/>
            <a:chExt cx="758" cy="84"/>
          </a:xfrm>
        </p:grpSpPr>
        <p:grpSp>
          <p:nvGrpSpPr>
            <p:cNvPr id="14477" name="Group 22">
              <a:extLst>
                <a:ext uri="{FF2B5EF4-FFF2-40B4-BE49-F238E27FC236}">
                  <a16:creationId xmlns:a16="http://schemas.microsoft.com/office/drawing/2014/main" id="{8F5D8076-A477-9AF2-1141-D0B97539024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390" y="3254"/>
              <a:ext cx="758" cy="48"/>
              <a:chOff x="1247" y="1894"/>
              <a:chExt cx="2857" cy="181"/>
            </a:xfrm>
          </p:grpSpPr>
          <p:sp>
            <p:nvSpPr>
              <p:cNvPr id="14479" name="Rectangle 23">
                <a:extLst>
                  <a:ext uri="{FF2B5EF4-FFF2-40B4-BE49-F238E27FC236}">
                    <a16:creationId xmlns:a16="http://schemas.microsoft.com/office/drawing/2014/main" id="{99734CE5-6724-57DC-5997-60DA8468E9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789" y="1894"/>
                <a:ext cx="1315" cy="181"/>
              </a:xfrm>
              <a:prstGeom prst="rect">
                <a:avLst/>
              </a:prstGeom>
              <a:noFill/>
              <a:ln w="9525">
                <a:solidFill>
                  <a:srgbClr val="FBFBFB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</a:pPr>
                <a:endParaRPr kumimoji="0" lang="pt-BR" altLang="pt-BR" sz="1800" b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480" name="Rectangle 24">
                <a:extLst>
                  <a:ext uri="{FF2B5EF4-FFF2-40B4-BE49-F238E27FC236}">
                    <a16:creationId xmlns:a16="http://schemas.microsoft.com/office/drawing/2014/main" id="{167E1D8F-05EB-9F8F-2F0E-AF784DBCD8C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7" y="1894"/>
                <a:ext cx="1315" cy="181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</a:pPr>
                <a:endParaRPr kumimoji="0" lang="pt-BR" altLang="pt-BR" sz="1800" b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478" name="Oval 25">
              <a:extLst>
                <a:ext uri="{FF2B5EF4-FFF2-40B4-BE49-F238E27FC236}">
                  <a16:creationId xmlns:a16="http://schemas.microsoft.com/office/drawing/2014/main" id="{4E7106E8-A296-2217-9F61-7BA62AEC73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27" y="3236"/>
              <a:ext cx="84" cy="8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endParaRPr kumimoji="0" lang="pt-BR" altLang="pt-BR" sz="1800" b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1">
            <a:extLst>
              <a:ext uri="{FF2B5EF4-FFF2-40B4-BE49-F238E27FC236}">
                <a16:creationId xmlns:a16="http://schemas.microsoft.com/office/drawing/2014/main" id="{C7C37895-E2B0-BD26-1972-8565FF84A078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5734050" y="1768831"/>
            <a:ext cx="1130300" cy="123825"/>
            <a:chOff x="2390" y="3236"/>
            <a:chExt cx="758" cy="84"/>
          </a:xfrm>
        </p:grpSpPr>
        <p:grpSp>
          <p:nvGrpSpPr>
            <p:cNvPr id="14473" name="Group 22">
              <a:extLst>
                <a:ext uri="{FF2B5EF4-FFF2-40B4-BE49-F238E27FC236}">
                  <a16:creationId xmlns:a16="http://schemas.microsoft.com/office/drawing/2014/main" id="{B4CC62E6-C184-CF54-0AED-93A23263097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390" y="3254"/>
              <a:ext cx="758" cy="48"/>
              <a:chOff x="1247" y="1894"/>
              <a:chExt cx="2857" cy="181"/>
            </a:xfrm>
          </p:grpSpPr>
          <p:sp>
            <p:nvSpPr>
              <p:cNvPr id="14475" name="Rectangle 23">
                <a:extLst>
                  <a:ext uri="{FF2B5EF4-FFF2-40B4-BE49-F238E27FC236}">
                    <a16:creationId xmlns:a16="http://schemas.microsoft.com/office/drawing/2014/main" id="{65E01BC2-CFE7-D6C9-9B66-374C7F094E9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789" y="1894"/>
                <a:ext cx="1315" cy="181"/>
              </a:xfrm>
              <a:prstGeom prst="rect">
                <a:avLst/>
              </a:prstGeom>
              <a:noFill/>
              <a:ln w="9525">
                <a:solidFill>
                  <a:srgbClr val="FBFBFB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</a:pPr>
                <a:endParaRPr kumimoji="0" lang="pt-BR" altLang="pt-BR" sz="1800" b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476" name="Rectangle 24">
                <a:extLst>
                  <a:ext uri="{FF2B5EF4-FFF2-40B4-BE49-F238E27FC236}">
                    <a16:creationId xmlns:a16="http://schemas.microsoft.com/office/drawing/2014/main" id="{637A8287-EE01-B262-CC04-3713616AB35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7" y="1894"/>
                <a:ext cx="1315" cy="181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</a:pPr>
                <a:endParaRPr kumimoji="0" lang="pt-BR" altLang="pt-BR" sz="1800" b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474" name="Oval 25">
              <a:extLst>
                <a:ext uri="{FF2B5EF4-FFF2-40B4-BE49-F238E27FC236}">
                  <a16:creationId xmlns:a16="http://schemas.microsoft.com/office/drawing/2014/main" id="{23B06B77-0594-CC22-4B02-D86223C0F1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27" y="3236"/>
              <a:ext cx="84" cy="8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endParaRPr kumimoji="0" lang="pt-BR" altLang="pt-BR" sz="1800" b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1">
            <a:extLst>
              <a:ext uri="{FF2B5EF4-FFF2-40B4-BE49-F238E27FC236}">
                <a16:creationId xmlns:a16="http://schemas.microsoft.com/office/drawing/2014/main" id="{5ED53EC4-1F59-82F8-EBFB-826CE84DF697}"/>
              </a:ext>
            </a:extLst>
          </p:cNvPr>
          <p:cNvGrpSpPr>
            <a:grpSpLocks noChangeAspect="1"/>
          </p:cNvGrpSpPr>
          <p:nvPr/>
        </p:nvGrpSpPr>
        <p:grpSpPr bwMode="auto">
          <a:xfrm rot="18900000">
            <a:off x="6904038" y="2057756"/>
            <a:ext cx="1130300" cy="123825"/>
            <a:chOff x="2390" y="3236"/>
            <a:chExt cx="758" cy="84"/>
          </a:xfrm>
        </p:grpSpPr>
        <p:grpSp>
          <p:nvGrpSpPr>
            <p:cNvPr id="14469" name="Group 22">
              <a:extLst>
                <a:ext uri="{FF2B5EF4-FFF2-40B4-BE49-F238E27FC236}">
                  <a16:creationId xmlns:a16="http://schemas.microsoft.com/office/drawing/2014/main" id="{83A11767-2E1D-48D3-32BD-D462F4352ED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390" y="3254"/>
              <a:ext cx="758" cy="48"/>
              <a:chOff x="1247" y="1894"/>
              <a:chExt cx="2857" cy="181"/>
            </a:xfrm>
          </p:grpSpPr>
          <p:sp>
            <p:nvSpPr>
              <p:cNvPr id="14471" name="Rectangle 23">
                <a:extLst>
                  <a:ext uri="{FF2B5EF4-FFF2-40B4-BE49-F238E27FC236}">
                    <a16:creationId xmlns:a16="http://schemas.microsoft.com/office/drawing/2014/main" id="{07886D9F-7CD9-81FF-793C-930B248AEC1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789" y="1894"/>
                <a:ext cx="1315" cy="181"/>
              </a:xfrm>
              <a:prstGeom prst="rect">
                <a:avLst/>
              </a:prstGeom>
              <a:noFill/>
              <a:ln w="9525">
                <a:solidFill>
                  <a:srgbClr val="FBFBFB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</a:pPr>
                <a:endParaRPr kumimoji="0" lang="pt-BR" altLang="pt-BR" sz="1800" b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472" name="Rectangle 24">
                <a:extLst>
                  <a:ext uri="{FF2B5EF4-FFF2-40B4-BE49-F238E27FC236}">
                    <a16:creationId xmlns:a16="http://schemas.microsoft.com/office/drawing/2014/main" id="{16B66906-2BB8-C89F-FD2D-4E0CEBC548D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247" y="1894"/>
                <a:ext cx="1315" cy="181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</a:pPr>
                <a:endParaRPr kumimoji="0" lang="pt-BR" altLang="pt-BR" sz="1800" b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470" name="Oval 25">
              <a:extLst>
                <a:ext uri="{FF2B5EF4-FFF2-40B4-BE49-F238E27FC236}">
                  <a16:creationId xmlns:a16="http://schemas.microsoft.com/office/drawing/2014/main" id="{1CC4CE10-2FBE-924F-0661-7002BF21BD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27" y="3236"/>
              <a:ext cx="84" cy="8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endParaRPr kumimoji="0" lang="pt-BR" altLang="pt-BR" sz="1800" b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16">
            <a:extLst>
              <a:ext uri="{FF2B5EF4-FFF2-40B4-BE49-F238E27FC236}">
                <a16:creationId xmlns:a16="http://schemas.microsoft.com/office/drawing/2014/main" id="{98232A1C-99CE-0689-2572-DF10B253405D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1989138" y="1698981"/>
            <a:ext cx="828675" cy="117475"/>
            <a:chOff x="2390" y="3236"/>
            <a:chExt cx="758" cy="84"/>
          </a:xfrm>
        </p:grpSpPr>
        <p:grpSp>
          <p:nvGrpSpPr>
            <p:cNvPr id="14465" name="Group 17">
              <a:extLst>
                <a:ext uri="{FF2B5EF4-FFF2-40B4-BE49-F238E27FC236}">
                  <a16:creationId xmlns:a16="http://schemas.microsoft.com/office/drawing/2014/main" id="{80808983-7137-728A-A38E-E3E9FB4FDD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90" y="3254"/>
              <a:ext cx="758" cy="48"/>
              <a:chOff x="1247" y="1894"/>
              <a:chExt cx="2857" cy="181"/>
            </a:xfrm>
          </p:grpSpPr>
          <p:sp>
            <p:nvSpPr>
              <p:cNvPr id="14467" name="Rectangle 18">
                <a:extLst>
                  <a:ext uri="{FF2B5EF4-FFF2-40B4-BE49-F238E27FC236}">
                    <a16:creationId xmlns:a16="http://schemas.microsoft.com/office/drawing/2014/main" id="{68E92644-45BF-45A6-DC9E-91EE2E7B2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1894"/>
                <a:ext cx="1315" cy="181"/>
              </a:xfrm>
              <a:prstGeom prst="rect">
                <a:avLst/>
              </a:prstGeom>
              <a:noFill/>
              <a:ln w="9525">
                <a:solidFill>
                  <a:srgbClr val="FBFBFB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eaVert" wrap="none" anchor="ctr"/>
              <a:lstStyle>
                <a:lvl1pPr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</a:pPr>
                <a:endParaRPr kumimoji="0" lang="pt-BR" altLang="pt-BR" sz="1800" b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468" name="Rectangle 19">
                <a:extLst>
                  <a:ext uri="{FF2B5EF4-FFF2-40B4-BE49-F238E27FC236}">
                    <a16:creationId xmlns:a16="http://schemas.microsoft.com/office/drawing/2014/main" id="{14A47B2F-609A-DF9D-B9C6-CE819DA42D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7" y="1894"/>
                <a:ext cx="1315" cy="181"/>
              </a:xfrm>
              <a:prstGeom prst="rect">
                <a:avLst/>
              </a:prstGeom>
              <a:solidFill>
                <a:srgbClr val="00FF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>
                <a:lvl1pPr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600" b="1">
                    <a:solidFill>
                      <a:srgbClr val="000099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l" eaLnBrk="1" hangingPunct="1">
                  <a:spcBef>
                    <a:spcPct val="0"/>
                  </a:spcBef>
                </a:pPr>
                <a:endParaRPr kumimoji="0" lang="pt-BR" altLang="pt-BR" sz="1800" b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466" name="Oval 20">
              <a:extLst>
                <a:ext uri="{FF2B5EF4-FFF2-40B4-BE49-F238E27FC236}">
                  <a16:creationId xmlns:a16="http://schemas.microsoft.com/office/drawing/2014/main" id="{B2C55747-936B-41C3-4D19-D90D8D45B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7" y="3236"/>
              <a:ext cx="84" cy="84"/>
            </a:xfrm>
            <a:prstGeom prst="ellipse">
              <a:avLst/>
            </a:prstGeom>
            <a:solidFill>
              <a:srgbClr val="00FF00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endParaRPr kumimoji="0" lang="pt-BR" altLang="pt-BR" sz="1800" b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4353" name="Grupo 163">
            <a:extLst>
              <a:ext uri="{FF2B5EF4-FFF2-40B4-BE49-F238E27FC236}">
                <a16:creationId xmlns:a16="http://schemas.microsoft.com/office/drawing/2014/main" id="{C2724332-C158-551B-15EB-0F18DC5F4372}"/>
              </a:ext>
            </a:extLst>
          </p:cNvPr>
          <p:cNvGrpSpPr>
            <a:grpSpLocks/>
          </p:cNvGrpSpPr>
          <p:nvPr/>
        </p:nvGrpSpPr>
        <p:grpSpPr bwMode="auto">
          <a:xfrm>
            <a:off x="2222500" y="1481493"/>
            <a:ext cx="5638800" cy="1689100"/>
            <a:chOff x="1862138" y="1564481"/>
            <a:chExt cx="5205412" cy="1688307"/>
          </a:xfrm>
        </p:grpSpPr>
        <p:sp>
          <p:nvSpPr>
            <p:cNvPr id="165" name="Forma livre 164">
              <a:extLst>
                <a:ext uri="{FF2B5EF4-FFF2-40B4-BE49-F238E27FC236}">
                  <a16:creationId xmlns:a16="http://schemas.microsoft.com/office/drawing/2014/main" id="{E1D52964-340C-ED2A-7780-4AF50D0ADF47}"/>
                </a:ext>
              </a:extLst>
            </p:cNvPr>
            <p:cNvSpPr/>
            <p:nvPr/>
          </p:nvSpPr>
          <p:spPr>
            <a:xfrm>
              <a:off x="2467385" y="1564481"/>
              <a:ext cx="3114161" cy="755295"/>
            </a:xfrm>
            <a:custGeom>
              <a:avLst/>
              <a:gdLst>
                <a:gd name="connsiteX0" fmla="*/ 80963 w 3114675"/>
                <a:gd name="connsiteY0" fmla="*/ 19050 h 752475"/>
                <a:gd name="connsiteX1" fmla="*/ 0 w 3114675"/>
                <a:gd name="connsiteY1" fmla="*/ 71437 h 752475"/>
                <a:gd name="connsiteX2" fmla="*/ 0 w 3114675"/>
                <a:gd name="connsiteY2" fmla="*/ 338137 h 752475"/>
                <a:gd name="connsiteX3" fmla="*/ 152400 w 3114675"/>
                <a:gd name="connsiteY3" fmla="*/ 404812 h 752475"/>
                <a:gd name="connsiteX4" fmla="*/ 157163 w 3114675"/>
                <a:gd name="connsiteY4" fmla="*/ 742950 h 752475"/>
                <a:gd name="connsiteX5" fmla="*/ 276225 w 3114675"/>
                <a:gd name="connsiteY5" fmla="*/ 752475 h 752475"/>
                <a:gd name="connsiteX6" fmla="*/ 514350 w 3114675"/>
                <a:gd name="connsiteY6" fmla="*/ 304800 h 752475"/>
                <a:gd name="connsiteX7" fmla="*/ 3109913 w 3114675"/>
                <a:gd name="connsiteY7" fmla="*/ 304800 h 752475"/>
                <a:gd name="connsiteX8" fmla="*/ 3114675 w 3114675"/>
                <a:gd name="connsiteY8" fmla="*/ 214312 h 752475"/>
                <a:gd name="connsiteX9" fmla="*/ 2890838 w 3114675"/>
                <a:gd name="connsiteY9" fmla="*/ 66675 h 752475"/>
                <a:gd name="connsiteX10" fmla="*/ 2890838 w 3114675"/>
                <a:gd name="connsiteY10" fmla="*/ 0 h 752475"/>
                <a:gd name="connsiteX11" fmla="*/ 2838450 w 3114675"/>
                <a:gd name="connsiteY11" fmla="*/ 4762 h 752475"/>
                <a:gd name="connsiteX12" fmla="*/ 2843213 w 3114675"/>
                <a:gd name="connsiteY12" fmla="*/ 90487 h 752475"/>
                <a:gd name="connsiteX13" fmla="*/ 3067050 w 3114675"/>
                <a:gd name="connsiteY13" fmla="*/ 238125 h 752475"/>
                <a:gd name="connsiteX14" fmla="*/ 3071813 w 3114675"/>
                <a:gd name="connsiteY14" fmla="*/ 261937 h 752475"/>
                <a:gd name="connsiteX15" fmla="*/ 490538 w 3114675"/>
                <a:gd name="connsiteY15" fmla="*/ 261937 h 752475"/>
                <a:gd name="connsiteX16" fmla="*/ 257175 w 3114675"/>
                <a:gd name="connsiteY16" fmla="*/ 704850 h 752475"/>
                <a:gd name="connsiteX17" fmla="*/ 185738 w 3114675"/>
                <a:gd name="connsiteY17" fmla="*/ 704850 h 752475"/>
                <a:gd name="connsiteX18" fmla="*/ 190500 w 3114675"/>
                <a:gd name="connsiteY18" fmla="*/ 385762 h 752475"/>
                <a:gd name="connsiteX19" fmla="*/ 42863 w 3114675"/>
                <a:gd name="connsiteY19" fmla="*/ 314325 h 752475"/>
                <a:gd name="connsiteX20" fmla="*/ 33338 w 3114675"/>
                <a:gd name="connsiteY20" fmla="*/ 100012 h 752475"/>
                <a:gd name="connsiteX21" fmla="*/ 80963 w 3114675"/>
                <a:gd name="connsiteY21" fmla="*/ 19050 h 752475"/>
                <a:gd name="connsiteX0" fmla="*/ 80963 w 3114675"/>
                <a:gd name="connsiteY0" fmla="*/ 21432 h 754857"/>
                <a:gd name="connsiteX1" fmla="*/ 0 w 3114675"/>
                <a:gd name="connsiteY1" fmla="*/ 73819 h 754857"/>
                <a:gd name="connsiteX2" fmla="*/ 0 w 3114675"/>
                <a:gd name="connsiteY2" fmla="*/ 340519 h 754857"/>
                <a:gd name="connsiteX3" fmla="*/ 152400 w 3114675"/>
                <a:gd name="connsiteY3" fmla="*/ 407194 h 754857"/>
                <a:gd name="connsiteX4" fmla="*/ 157163 w 3114675"/>
                <a:gd name="connsiteY4" fmla="*/ 745332 h 754857"/>
                <a:gd name="connsiteX5" fmla="*/ 276225 w 3114675"/>
                <a:gd name="connsiteY5" fmla="*/ 754857 h 754857"/>
                <a:gd name="connsiteX6" fmla="*/ 514350 w 3114675"/>
                <a:gd name="connsiteY6" fmla="*/ 307182 h 754857"/>
                <a:gd name="connsiteX7" fmla="*/ 3109913 w 3114675"/>
                <a:gd name="connsiteY7" fmla="*/ 307182 h 754857"/>
                <a:gd name="connsiteX8" fmla="*/ 3114675 w 3114675"/>
                <a:gd name="connsiteY8" fmla="*/ 216694 h 754857"/>
                <a:gd name="connsiteX9" fmla="*/ 2890838 w 3114675"/>
                <a:gd name="connsiteY9" fmla="*/ 69057 h 754857"/>
                <a:gd name="connsiteX10" fmla="*/ 2890838 w 3114675"/>
                <a:gd name="connsiteY10" fmla="*/ 2382 h 754857"/>
                <a:gd name="connsiteX11" fmla="*/ 2845593 w 3114675"/>
                <a:gd name="connsiteY11" fmla="*/ 0 h 754857"/>
                <a:gd name="connsiteX12" fmla="*/ 2843213 w 3114675"/>
                <a:gd name="connsiteY12" fmla="*/ 92869 h 754857"/>
                <a:gd name="connsiteX13" fmla="*/ 3067050 w 3114675"/>
                <a:gd name="connsiteY13" fmla="*/ 240507 h 754857"/>
                <a:gd name="connsiteX14" fmla="*/ 3071813 w 3114675"/>
                <a:gd name="connsiteY14" fmla="*/ 264319 h 754857"/>
                <a:gd name="connsiteX15" fmla="*/ 490538 w 3114675"/>
                <a:gd name="connsiteY15" fmla="*/ 264319 h 754857"/>
                <a:gd name="connsiteX16" fmla="*/ 257175 w 3114675"/>
                <a:gd name="connsiteY16" fmla="*/ 707232 h 754857"/>
                <a:gd name="connsiteX17" fmla="*/ 185738 w 3114675"/>
                <a:gd name="connsiteY17" fmla="*/ 707232 h 754857"/>
                <a:gd name="connsiteX18" fmla="*/ 190500 w 3114675"/>
                <a:gd name="connsiteY18" fmla="*/ 388144 h 754857"/>
                <a:gd name="connsiteX19" fmla="*/ 42863 w 3114675"/>
                <a:gd name="connsiteY19" fmla="*/ 316707 h 754857"/>
                <a:gd name="connsiteX20" fmla="*/ 33338 w 3114675"/>
                <a:gd name="connsiteY20" fmla="*/ 102394 h 754857"/>
                <a:gd name="connsiteX21" fmla="*/ 80963 w 3114675"/>
                <a:gd name="connsiteY21" fmla="*/ 21432 h 754857"/>
                <a:gd name="connsiteX0" fmla="*/ 85725 w 3114675"/>
                <a:gd name="connsiteY0" fmla="*/ 14289 h 754857"/>
                <a:gd name="connsiteX1" fmla="*/ 0 w 3114675"/>
                <a:gd name="connsiteY1" fmla="*/ 73819 h 754857"/>
                <a:gd name="connsiteX2" fmla="*/ 0 w 3114675"/>
                <a:gd name="connsiteY2" fmla="*/ 340519 h 754857"/>
                <a:gd name="connsiteX3" fmla="*/ 152400 w 3114675"/>
                <a:gd name="connsiteY3" fmla="*/ 407194 h 754857"/>
                <a:gd name="connsiteX4" fmla="*/ 157163 w 3114675"/>
                <a:gd name="connsiteY4" fmla="*/ 745332 h 754857"/>
                <a:gd name="connsiteX5" fmla="*/ 276225 w 3114675"/>
                <a:gd name="connsiteY5" fmla="*/ 754857 h 754857"/>
                <a:gd name="connsiteX6" fmla="*/ 514350 w 3114675"/>
                <a:gd name="connsiteY6" fmla="*/ 307182 h 754857"/>
                <a:gd name="connsiteX7" fmla="*/ 3109913 w 3114675"/>
                <a:gd name="connsiteY7" fmla="*/ 307182 h 754857"/>
                <a:gd name="connsiteX8" fmla="*/ 3114675 w 3114675"/>
                <a:gd name="connsiteY8" fmla="*/ 216694 h 754857"/>
                <a:gd name="connsiteX9" fmla="*/ 2890838 w 3114675"/>
                <a:gd name="connsiteY9" fmla="*/ 69057 h 754857"/>
                <a:gd name="connsiteX10" fmla="*/ 2890838 w 3114675"/>
                <a:gd name="connsiteY10" fmla="*/ 2382 h 754857"/>
                <a:gd name="connsiteX11" fmla="*/ 2845593 w 3114675"/>
                <a:gd name="connsiteY11" fmla="*/ 0 h 754857"/>
                <a:gd name="connsiteX12" fmla="*/ 2843213 w 3114675"/>
                <a:gd name="connsiteY12" fmla="*/ 92869 h 754857"/>
                <a:gd name="connsiteX13" fmla="*/ 3067050 w 3114675"/>
                <a:gd name="connsiteY13" fmla="*/ 240507 h 754857"/>
                <a:gd name="connsiteX14" fmla="*/ 3071813 w 3114675"/>
                <a:gd name="connsiteY14" fmla="*/ 264319 h 754857"/>
                <a:gd name="connsiteX15" fmla="*/ 490538 w 3114675"/>
                <a:gd name="connsiteY15" fmla="*/ 264319 h 754857"/>
                <a:gd name="connsiteX16" fmla="*/ 257175 w 3114675"/>
                <a:gd name="connsiteY16" fmla="*/ 707232 h 754857"/>
                <a:gd name="connsiteX17" fmla="*/ 185738 w 3114675"/>
                <a:gd name="connsiteY17" fmla="*/ 707232 h 754857"/>
                <a:gd name="connsiteX18" fmla="*/ 190500 w 3114675"/>
                <a:gd name="connsiteY18" fmla="*/ 388144 h 754857"/>
                <a:gd name="connsiteX19" fmla="*/ 42863 w 3114675"/>
                <a:gd name="connsiteY19" fmla="*/ 316707 h 754857"/>
                <a:gd name="connsiteX20" fmla="*/ 33338 w 3114675"/>
                <a:gd name="connsiteY20" fmla="*/ 102394 h 754857"/>
                <a:gd name="connsiteX21" fmla="*/ 85725 w 3114675"/>
                <a:gd name="connsiteY21" fmla="*/ 14289 h 754857"/>
                <a:gd name="connsiteX0" fmla="*/ 85725 w 3114675"/>
                <a:gd name="connsiteY0" fmla="*/ 14289 h 754857"/>
                <a:gd name="connsiteX1" fmla="*/ 0 w 3114675"/>
                <a:gd name="connsiteY1" fmla="*/ 73819 h 754857"/>
                <a:gd name="connsiteX2" fmla="*/ 0 w 3114675"/>
                <a:gd name="connsiteY2" fmla="*/ 340519 h 754857"/>
                <a:gd name="connsiteX3" fmla="*/ 152400 w 3114675"/>
                <a:gd name="connsiteY3" fmla="*/ 407194 h 754857"/>
                <a:gd name="connsiteX4" fmla="*/ 157163 w 3114675"/>
                <a:gd name="connsiteY4" fmla="*/ 745332 h 754857"/>
                <a:gd name="connsiteX5" fmla="*/ 276225 w 3114675"/>
                <a:gd name="connsiteY5" fmla="*/ 754857 h 754857"/>
                <a:gd name="connsiteX6" fmla="*/ 514350 w 3114675"/>
                <a:gd name="connsiteY6" fmla="*/ 307182 h 754857"/>
                <a:gd name="connsiteX7" fmla="*/ 3109913 w 3114675"/>
                <a:gd name="connsiteY7" fmla="*/ 307182 h 754857"/>
                <a:gd name="connsiteX8" fmla="*/ 3114675 w 3114675"/>
                <a:gd name="connsiteY8" fmla="*/ 216694 h 754857"/>
                <a:gd name="connsiteX9" fmla="*/ 2890838 w 3114675"/>
                <a:gd name="connsiteY9" fmla="*/ 69057 h 754857"/>
                <a:gd name="connsiteX10" fmla="*/ 2890838 w 3114675"/>
                <a:gd name="connsiteY10" fmla="*/ 2382 h 754857"/>
                <a:gd name="connsiteX11" fmla="*/ 2845593 w 3114675"/>
                <a:gd name="connsiteY11" fmla="*/ 0 h 754857"/>
                <a:gd name="connsiteX12" fmla="*/ 2843213 w 3114675"/>
                <a:gd name="connsiteY12" fmla="*/ 92869 h 754857"/>
                <a:gd name="connsiteX13" fmla="*/ 3067050 w 3114675"/>
                <a:gd name="connsiteY13" fmla="*/ 240507 h 754857"/>
                <a:gd name="connsiteX14" fmla="*/ 3071813 w 3114675"/>
                <a:gd name="connsiteY14" fmla="*/ 264319 h 754857"/>
                <a:gd name="connsiteX15" fmla="*/ 490538 w 3114675"/>
                <a:gd name="connsiteY15" fmla="*/ 264319 h 754857"/>
                <a:gd name="connsiteX16" fmla="*/ 257175 w 3114675"/>
                <a:gd name="connsiteY16" fmla="*/ 707232 h 754857"/>
                <a:gd name="connsiteX17" fmla="*/ 185738 w 3114675"/>
                <a:gd name="connsiteY17" fmla="*/ 707232 h 754857"/>
                <a:gd name="connsiteX18" fmla="*/ 190500 w 3114675"/>
                <a:gd name="connsiteY18" fmla="*/ 388144 h 754857"/>
                <a:gd name="connsiteX19" fmla="*/ 42863 w 3114675"/>
                <a:gd name="connsiteY19" fmla="*/ 316707 h 754857"/>
                <a:gd name="connsiteX20" fmla="*/ 33338 w 3114675"/>
                <a:gd name="connsiteY20" fmla="*/ 102394 h 754857"/>
                <a:gd name="connsiteX21" fmla="*/ 85725 w 3114675"/>
                <a:gd name="connsiteY21" fmla="*/ 14289 h 754857"/>
                <a:gd name="connsiteX0" fmla="*/ 85725 w 3114675"/>
                <a:gd name="connsiteY0" fmla="*/ 14289 h 754857"/>
                <a:gd name="connsiteX1" fmla="*/ 0 w 3114675"/>
                <a:gd name="connsiteY1" fmla="*/ 73819 h 754857"/>
                <a:gd name="connsiteX2" fmla="*/ 0 w 3114675"/>
                <a:gd name="connsiteY2" fmla="*/ 340519 h 754857"/>
                <a:gd name="connsiteX3" fmla="*/ 152400 w 3114675"/>
                <a:gd name="connsiteY3" fmla="*/ 407194 h 754857"/>
                <a:gd name="connsiteX4" fmla="*/ 157163 w 3114675"/>
                <a:gd name="connsiteY4" fmla="*/ 745332 h 754857"/>
                <a:gd name="connsiteX5" fmla="*/ 276225 w 3114675"/>
                <a:gd name="connsiteY5" fmla="*/ 754857 h 754857"/>
                <a:gd name="connsiteX6" fmla="*/ 514350 w 3114675"/>
                <a:gd name="connsiteY6" fmla="*/ 307182 h 754857"/>
                <a:gd name="connsiteX7" fmla="*/ 3109913 w 3114675"/>
                <a:gd name="connsiteY7" fmla="*/ 307182 h 754857"/>
                <a:gd name="connsiteX8" fmla="*/ 3114675 w 3114675"/>
                <a:gd name="connsiteY8" fmla="*/ 216694 h 754857"/>
                <a:gd name="connsiteX9" fmla="*/ 2890838 w 3114675"/>
                <a:gd name="connsiteY9" fmla="*/ 69057 h 754857"/>
                <a:gd name="connsiteX10" fmla="*/ 2890838 w 3114675"/>
                <a:gd name="connsiteY10" fmla="*/ 2382 h 754857"/>
                <a:gd name="connsiteX11" fmla="*/ 2845593 w 3114675"/>
                <a:gd name="connsiteY11" fmla="*/ 0 h 754857"/>
                <a:gd name="connsiteX12" fmla="*/ 2843213 w 3114675"/>
                <a:gd name="connsiteY12" fmla="*/ 92869 h 754857"/>
                <a:gd name="connsiteX13" fmla="*/ 3067050 w 3114675"/>
                <a:gd name="connsiteY13" fmla="*/ 240507 h 754857"/>
                <a:gd name="connsiteX14" fmla="*/ 3071813 w 3114675"/>
                <a:gd name="connsiteY14" fmla="*/ 264319 h 754857"/>
                <a:gd name="connsiteX15" fmla="*/ 490538 w 3114675"/>
                <a:gd name="connsiteY15" fmla="*/ 264319 h 754857"/>
                <a:gd name="connsiteX16" fmla="*/ 257175 w 3114675"/>
                <a:gd name="connsiteY16" fmla="*/ 707232 h 754857"/>
                <a:gd name="connsiteX17" fmla="*/ 185738 w 3114675"/>
                <a:gd name="connsiteY17" fmla="*/ 707232 h 754857"/>
                <a:gd name="connsiteX18" fmla="*/ 190500 w 3114675"/>
                <a:gd name="connsiteY18" fmla="*/ 388144 h 754857"/>
                <a:gd name="connsiteX19" fmla="*/ 42863 w 3114675"/>
                <a:gd name="connsiteY19" fmla="*/ 316707 h 754857"/>
                <a:gd name="connsiteX20" fmla="*/ 33338 w 3114675"/>
                <a:gd name="connsiteY20" fmla="*/ 102394 h 754857"/>
                <a:gd name="connsiteX21" fmla="*/ 95250 w 3114675"/>
                <a:gd name="connsiteY21" fmla="*/ 42863 h 754857"/>
                <a:gd name="connsiteX22" fmla="*/ 85725 w 3114675"/>
                <a:gd name="connsiteY22" fmla="*/ 14289 h 75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4675" h="754857">
                  <a:moveTo>
                    <a:pt x="85725" y="14289"/>
                  </a:moveTo>
                  <a:lnTo>
                    <a:pt x="0" y="73819"/>
                  </a:lnTo>
                  <a:lnTo>
                    <a:pt x="0" y="340519"/>
                  </a:lnTo>
                  <a:lnTo>
                    <a:pt x="152400" y="407194"/>
                  </a:lnTo>
                  <a:cubicBezTo>
                    <a:pt x="153988" y="519907"/>
                    <a:pt x="155575" y="632619"/>
                    <a:pt x="157163" y="745332"/>
                  </a:cubicBezTo>
                  <a:lnTo>
                    <a:pt x="276225" y="754857"/>
                  </a:lnTo>
                  <a:lnTo>
                    <a:pt x="514350" y="307182"/>
                  </a:lnTo>
                  <a:lnTo>
                    <a:pt x="3109913" y="307182"/>
                  </a:lnTo>
                  <a:lnTo>
                    <a:pt x="3114675" y="216694"/>
                  </a:lnTo>
                  <a:lnTo>
                    <a:pt x="2890838" y="69057"/>
                  </a:lnTo>
                  <a:lnTo>
                    <a:pt x="2890838" y="2382"/>
                  </a:lnTo>
                  <a:lnTo>
                    <a:pt x="2845593" y="0"/>
                  </a:lnTo>
                  <a:cubicBezTo>
                    <a:pt x="2844800" y="30956"/>
                    <a:pt x="2844006" y="61913"/>
                    <a:pt x="2843213" y="92869"/>
                  </a:cubicBezTo>
                  <a:lnTo>
                    <a:pt x="3067050" y="240507"/>
                  </a:lnTo>
                  <a:lnTo>
                    <a:pt x="3071813" y="264319"/>
                  </a:lnTo>
                  <a:lnTo>
                    <a:pt x="490538" y="264319"/>
                  </a:lnTo>
                  <a:lnTo>
                    <a:pt x="257175" y="707232"/>
                  </a:lnTo>
                  <a:lnTo>
                    <a:pt x="185738" y="707232"/>
                  </a:lnTo>
                  <a:cubicBezTo>
                    <a:pt x="187325" y="600869"/>
                    <a:pt x="188913" y="494507"/>
                    <a:pt x="190500" y="388144"/>
                  </a:cubicBezTo>
                  <a:lnTo>
                    <a:pt x="42863" y="316707"/>
                  </a:lnTo>
                  <a:lnTo>
                    <a:pt x="33338" y="102394"/>
                  </a:lnTo>
                  <a:cubicBezTo>
                    <a:pt x="39688" y="57547"/>
                    <a:pt x="86519" y="57547"/>
                    <a:pt x="95250" y="42863"/>
                  </a:cubicBezTo>
                  <a:cubicBezTo>
                    <a:pt x="103981" y="28179"/>
                    <a:pt x="99219" y="9923"/>
                    <a:pt x="85725" y="1428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tx2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spcBef>
                  <a:spcPct val="0"/>
                </a:spcBef>
                <a:defRPr/>
              </a:pPr>
              <a:endParaRPr kumimoji="0" lang="pt-BR" sz="1800" b="0"/>
            </a:p>
          </p:txBody>
        </p:sp>
        <p:sp>
          <p:nvSpPr>
            <p:cNvPr id="166" name="Forma livre 165">
              <a:extLst>
                <a:ext uri="{FF2B5EF4-FFF2-40B4-BE49-F238E27FC236}">
                  <a16:creationId xmlns:a16="http://schemas.microsoft.com/office/drawing/2014/main" id="{A215A5F3-F7C2-959F-79F3-F5EBC2B22842}"/>
                </a:ext>
              </a:extLst>
            </p:cNvPr>
            <p:cNvSpPr/>
            <p:nvPr/>
          </p:nvSpPr>
          <p:spPr>
            <a:xfrm>
              <a:off x="6125242" y="1572415"/>
              <a:ext cx="923257" cy="656916"/>
            </a:xfrm>
            <a:custGeom>
              <a:avLst/>
              <a:gdLst>
                <a:gd name="connsiteX0" fmla="*/ 261938 w 933450"/>
                <a:gd name="connsiteY0" fmla="*/ 0 h 657225"/>
                <a:gd name="connsiteX1" fmla="*/ 261938 w 933450"/>
                <a:gd name="connsiteY1" fmla="*/ 0 h 657225"/>
                <a:gd name="connsiteX2" fmla="*/ 252413 w 933450"/>
                <a:gd name="connsiteY2" fmla="*/ 95250 h 657225"/>
                <a:gd name="connsiteX3" fmla="*/ 33338 w 933450"/>
                <a:gd name="connsiteY3" fmla="*/ 233363 h 657225"/>
                <a:gd name="connsiteX4" fmla="*/ 33338 w 933450"/>
                <a:gd name="connsiteY4" fmla="*/ 257175 h 657225"/>
                <a:gd name="connsiteX5" fmla="*/ 676275 w 933450"/>
                <a:gd name="connsiteY5" fmla="*/ 261938 h 657225"/>
                <a:gd name="connsiteX6" fmla="*/ 681038 w 933450"/>
                <a:gd name="connsiteY6" fmla="*/ 609600 h 657225"/>
                <a:gd name="connsiteX7" fmla="*/ 714375 w 933450"/>
                <a:gd name="connsiteY7" fmla="*/ 614363 h 657225"/>
                <a:gd name="connsiteX8" fmla="*/ 814388 w 933450"/>
                <a:gd name="connsiteY8" fmla="*/ 390525 h 657225"/>
                <a:gd name="connsiteX9" fmla="*/ 933450 w 933450"/>
                <a:gd name="connsiteY9" fmla="*/ 395288 h 657225"/>
                <a:gd name="connsiteX10" fmla="*/ 923925 w 933450"/>
                <a:gd name="connsiteY10" fmla="*/ 447675 h 657225"/>
                <a:gd name="connsiteX11" fmla="*/ 842963 w 933450"/>
                <a:gd name="connsiteY11" fmla="*/ 452438 h 657225"/>
                <a:gd name="connsiteX12" fmla="*/ 747713 w 933450"/>
                <a:gd name="connsiteY12" fmla="*/ 642938 h 657225"/>
                <a:gd name="connsiteX13" fmla="*/ 652463 w 933450"/>
                <a:gd name="connsiteY13" fmla="*/ 657225 h 657225"/>
                <a:gd name="connsiteX14" fmla="*/ 652463 w 933450"/>
                <a:gd name="connsiteY14" fmla="*/ 304800 h 657225"/>
                <a:gd name="connsiteX15" fmla="*/ 0 w 933450"/>
                <a:gd name="connsiteY15" fmla="*/ 304800 h 657225"/>
                <a:gd name="connsiteX16" fmla="*/ 9525 w 933450"/>
                <a:gd name="connsiteY16" fmla="*/ 219075 h 657225"/>
                <a:gd name="connsiteX17" fmla="*/ 228600 w 933450"/>
                <a:gd name="connsiteY17" fmla="*/ 61913 h 657225"/>
                <a:gd name="connsiteX18" fmla="*/ 261938 w 933450"/>
                <a:gd name="connsiteY18" fmla="*/ 0 h 657225"/>
                <a:gd name="connsiteX0" fmla="*/ 261938 w 933450"/>
                <a:gd name="connsiteY0" fmla="*/ 0 h 657225"/>
                <a:gd name="connsiteX1" fmla="*/ 261938 w 933450"/>
                <a:gd name="connsiteY1" fmla="*/ 0 h 657225"/>
                <a:gd name="connsiteX2" fmla="*/ 252413 w 933450"/>
                <a:gd name="connsiteY2" fmla="*/ 95250 h 657225"/>
                <a:gd name="connsiteX3" fmla="*/ 33338 w 933450"/>
                <a:gd name="connsiteY3" fmla="*/ 233363 h 657225"/>
                <a:gd name="connsiteX4" fmla="*/ 33338 w 933450"/>
                <a:gd name="connsiteY4" fmla="*/ 257175 h 657225"/>
                <a:gd name="connsiteX5" fmla="*/ 676275 w 933450"/>
                <a:gd name="connsiteY5" fmla="*/ 261938 h 657225"/>
                <a:gd name="connsiteX6" fmla="*/ 681038 w 933450"/>
                <a:gd name="connsiteY6" fmla="*/ 609600 h 657225"/>
                <a:gd name="connsiteX7" fmla="*/ 714375 w 933450"/>
                <a:gd name="connsiteY7" fmla="*/ 614363 h 657225"/>
                <a:gd name="connsiteX8" fmla="*/ 814388 w 933450"/>
                <a:gd name="connsiteY8" fmla="*/ 390525 h 657225"/>
                <a:gd name="connsiteX9" fmla="*/ 933450 w 933450"/>
                <a:gd name="connsiteY9" fmla="*/ 395288 h 657225"/>
                <a:gd name="connsiteX10" fmla="*/ 923925 w 933450"/>
                <a:gd name="connsiteY10" fmla="*/ 447675 h 657225"/>
                <a:gd name="connsiteX11" fmla="*/ 842963 w 933450"/>
                <a:gd name="connsiteY11" fmla="*/ 452438 h 657225"/>
                <a:gd name="connsiteX12" fmla="*/ 747713 w 933450"/>
                <a:gd name="connsiteY12" fmla="*/ 642938 h 657225"/>
                <a:gd name="connsiteX13" fmla="*/ 652463 w 933450"/>
                <a:gd name="connsiteY13" fmla="*/ 657225 h 657225"/>
                <a:gd name="connsiteX14" fmla="*/ 652463 w 933450"/>
                <a:gd name="connsiteY14" fmla="*/ 304800 h 657225"/>
                <a:gd name="connsiteX15" fmla="*/ 0 w 933450"/>
                <a:gd name="connsiteY15" fmla="*/ 304800 h 657225"/>
                <a:gd name="connsiteX16" fmla="*/ 9525 w 933450"/>
                <a:gd name="connsiteY16" fmla="*/ 219075 h 657225"/>
                <a:gd name="connsiteX17" fmla="*/ 228600 w 933450"/>
                <a:gd name="connsiteY17" fmla="*/ 61913 h 657225"/>
                <a:gd name="connsiteX18" fmla="*/ 228600 w 933450"/>
                <a:gd name="connsiteY18" fmla="*/ 2381 h 657225"/>
                <a:gd name="connsiteX19" fmla="*/ 261938 w 933450"/>
                <a:gd name="connsiteY19" fmla="*/ 0 h 657225"/>
                <a:gd name="connsiteX0" fmla="*/ 261938 w 923925"/>
                <a:gd name="connsiteY0" fmla="*/ 0 h 657225"/>
                <a:gd name="connsiteX1" fmla="*/ 261938 w 923925"/>
                <a:gd name="connsiteY1" fmla="*/ 0 h 657225"/>
                <a:gd name="connsiteX2" fmla="*/ 252413 w 923925"/>
                <a:gd name="connsiteY2" fmla="*/ 95250 h 657225"/>
                <a:gd name="connsiteX3" fmla="*/ 33338 w 923925"/>
                <a:gd name="connsiteY3" fmla="*/ 233363 h 657225"/>
                <a:gd name="connsiteX4" fmla="*/ 33338 w 923925"/>
                <a:gd name="connsiteY4" fmla="*/ 257175 h 657225"/>
                <a:gd name="connsiteX5" fmla="*/ 676275 w 923925"/>
                <a:gd name="connsiteY5" fmla="*/ 261938 h 657225"/>
                <a:gd name="connsiteX6" fmla="*/ 681038 w 923925"/>
                <a:gd name="connsiteY6" fmla="*/ 609600 h 657225"/>
                <a:gd name="connsiteX7" fmla="*/ 714375 w 923925"/>
                <a:gd name="connsiteY7" fmla="*/ 614363 h 657225"/>
                <a:gd name="connsiteX8" fmla="*/ 814388 w 923925"/>
                <a:gd name="connsiteY8" fmla="*/ 390525 h 657225"/>
                <a:gd name="connsiteX9" fmla="*/ 919163 w 923925"/>
                <a:gd name="connsiteY9" fmla="*/ 395288 h 657225"/>
                <a:gd name="connsiteX10" fmla="*/ 923925 w 923925"/>
                <a:gd name="connsiteY10" fmla="*/ 447675 h 657225"/>
                <a:gd name="connsiteX11" fmla="*/ 842963 w 923925"/>
                <a:gd name="connsiteY11" fmla="*/ 452438 h 657225"/>
                <a:gd name="connsiteX12" fmla="*/ 747713 w 923925"/>
                <a:gd name="connsiteY12" fmla="*/ 642938 h 657225"/>
                <a:gd name="connsiteX13" fmla="*/ 652463 w 923925"/>
                <a:gd name="connsiteY13" fmla="*/ 657225 h 657225"/>
                <a:gd name="connsiteX14" fmla="*/ 652463 w 923925"/>
                <a:gd name="connsiteY14" fmla="*/ 304800 h 657225"/>
                <a:gd name="connsiteX15" fmla="*/ 0 w 923925"/>
                <a:gd name="connsiteY15" fmla="*/ 304800 h 657225"/>
                <a:gd name="connsiteX16" fmla="*/ 9525 w 923925"/>
                <a:gd name="connsiteY16" fmla="*/ 219075 h 657225"/>
                <a:gd name="connsiteX17" fmla="*/ 228600 w 923925"/>
                <a:gd name="connsiteY17" fmla="*/ 61913 h 657225"/>
                <a:gd name="connsiteX18" fmla="*/ 228600 w 923925"/>
                <a:gd name="connsiteY18" fmla="*/ 2381 h 657225"/>
                <a:gd name="connsiteX19" fmla="*/ 261938 w 923925"/>
                <a:gd name="connsiteY19" fmla="*/ 0 h 657225"/>
                <a:gd name="connsiteX0" fmla="*/ 261938 w 923925"/>
                <a:gd name="connsiteY0" fmla="*/ 0 h 657225"/>
                <a:gd name="connsiteX1" fmla="*/ 261938 w 923925"/>
                <a:gd name="connsiteY1" fmla="*/ 0 h 657225"/>
                <a:gd name="connsiteX2" fmla="*/ 252413 w 923925"/>
                <a:gd name="connsiteY2" fmla="*/ 95250 h 657225"/>
                <a:gd name="connsiteX3" fmla="*/ 33338 w 923925"/>
                <a:gd name="connsiteY3" fmla="*/ 233363 h 657225"/>
                <a:gd name="connsiteX4" fmla="*/ 33338 w 923925"/>
                <a:gd name="connsiteY4" fmla="*/ 257175 h 657225"/>
                <a:gd name="connsiteX5" fmla="*/ 676275 w 923925"/>
                <a:gd name="connsiteY5" fmla="*/ 261938 h 657225"/>
                <a:gd name="connsiteX6" fmla="*/ 681038 w 923925"/>
                <a:gd name="connsiteY6" fmla="*/ 609600 h 657225"/>
                <a:gd name="connsiteX7" fmla="*/ 714375 w 923925"/>
                <a:gd name="connsiteY7" fmla="*/ 614363 h 657225"/>
                <a:gd name="connsiteX8" fmla="*/ 814388 w 923925"/>
                <a:gd name="connsiteY8" fmla="*/ 390525 h 657225"/>
                <a:gd name="connsiteX9" fmla="*/ 919163 w 923925"/>
                <a:gd name="connsiteY9" fmla="*/ 395288 h 657225"/>
                <a:gd name="connsiteX10" fmla="*/ 923925 w 923925"/>
                <a:gd name="connsiteY10" fmla="*/ 447675 h 657225"/>
                <a:gd name="connsiteX11" fmla="*/ 842963 w 923925"/>
                <a:gd name="connsiteY11" fmla="*/ 452438 h 657225"/>
                <a:gd name="connsiteX12" fmla="*/ 747713 w 923925"/>
                <a:gd name="connsiteY12" fmla="*/ 642938 h 657225"/>
                <a:gd name="connsiteX13" fmla="*/ 652463 w 923925"/>
                <a:gd name="connsiteY13" fmla="*/ 657225 h 657225"/>
                <a:gd name="connsiteX14" fmla="*/ 652463 w 923925"/>
                <a:gd name="connsiteY14" fmla="*/ 304800 h 657225"/>
                <a:gd name="connsiteX15" fmla="*/ 0 w 923925"/>
                <a:gd name="connsiteY15" fmla="*/ 304800 h 657225"/>
                <a:gd name="connsiteX16" fmla="*/ 0 w 923925"/>
                <a:gd name="connsiteY16" fmla="*/ 204788 h 657225"/>
                <a:gd name="connsiteX17" fmla="*/ 228600 w 923925"/>
                <a:gd name="connsiteY17" fmla="*/ 61913 h 657225"/>
                <a:gd name="connsiteX18" fmla="*/ 228600 w 923925"/>
                <a:gd name="connsiteY18" fmla="*/ 2381 h 657225"/>
                <a:gd name="connsiteX19" fmla="*/ 261938 w 923925"/>
                <a:gd name="connsiteY19" fmla="*/ 0 h 657225"/>
                <a:gd name="connsiteX0" fmla="*/ 261938 w 923925"/>
                <a:gd name="connsiteY0" fmla="*/ 0 h 657225"/>
                <a:gd name="connsiteX1" fmla="*/ 261938 w 923925"/>
                <a:gd name="connsiteY1" fmla="*/ 0 h 657225"/>
                <a:gd name="connsiteX2" fmla="*/ 252413 w 923925"/>
                <a:gd name="connsiteY2" fmla="*/ 95250 h 657225"/>
                <a:gd name="connsiteX3" fmla="*/ 33338 w 923925"/>
                <a:gd name="connsiteY3" fmla="*/ 233363 h 657225"/>
                <a:gd name="connsiteX4" fmla="*/ 33338 w 923925"/>
                <a:gd name="connsiteY4" fmla="*/ 257175 h 657225"/>
                <a:gd name="connsiteX5" fmla="*/ 676275 w 923925"/>
                <a:gd name="connsiteY5" fmla="*/ 261938 h 657225"/>
                <a:gd name="connsiteX6" fmla="*/ 681038 w 923925"/>
                <a:gd name="connsiteY6" fmla="*/ 609600 h 657225"/>
                <a:gd name="connsiteX7" fmla="*/ 714375 w 923925"/>
                <a:gd name="connsiteY7" fmla="*/ 614363 h 657225"/>
                <a:gd name="connsiteX8" fmla="*/ 814388 w 923925"/>
                <a:gd name="connsiteY8" fmla="*/ 390525 h 657225"/>
                <a:gd name="connsiteX9" fmla="*/ 919163 w 923925"/>
                <a:gd name="connsiteY9" fmla="*/ 395288 h 657225"/>
                <a:gd name="connsiteX10" fmla="*/ 923925 w 923925"/>
                <a:gd name="connsiteY10" fmla="*/ 447675 h 657225"/>
                <a:gd name="connsiteX11" fmla="*/ 842963 w 923925"/>
                <a:gd name="connsiteY11" fmla="*/ 452438 h 657225"/>
                <a:gd name="connsiteX12" fmla="*/ 747713 w 923925"/>
                <a:gd name="connsiteY12" fmla="*/ 642938 h 657225"/>
                <a:gd name="connsiteX13" fmla="*/ 652463 w 923925"/>
                <a:gd name="connsiteY13" fmla="*/ 657225 h 657225"/>
                <a:gd name="connsiteX14" fmla="*/ 652463 w 923925"/>
                <a:gd name="connsiteY14" fmla="*/ 304800 h 657225"/>
                <a:gd name="connsiteX15" fmla="*/ 0 w 923925"/>
                <a:gd name="connsiteY15" fmla="*/ 304800 h 657225"/>
                <a:gd name="connsiteX16" fmla="*/ 0 w 923925"/>
                <a:gd name="connsiteY16" fmla="*/ 204788 h 657225"/>
                <a:gd name="connsiteX17" fmla="*/ 219075 w 923925"/>
                <a:gd name="connsiteY17" fmla="*/ 66675 h 657225"/>
                <a:gd name="connsiteX18" fmla="*/ 228600 w 923925"/>
                <a:gd name="connsiteY18" fmla="*/ 2381 h 657225"/>
                <a:gd name="connsiteX19" fmla="*/ 261938 w 923925"/>
                <a:gd name="connsiteY19" fmla="*/ 0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23925" h="657225">
                  <a:moveTo>
                    <a:pt x="261938" y="0"/>
                  </a:moveTo>
                  <a:lnTo>
                    <a:pt x="261938" y="0"/>
                  </a:lnTo>
                  <a:lnTo>
                    <a:pt x="252413" y="95250"/>
                  </a:lnTo>
                  <a:lnTo>
                    <a:pt x="33338" y="233363"/>
                  </a:lnTo>
                  <a:lnTo>
                    <a:pt x="33338" y="257175"/>
                  </a:lnTo>
                  <a:lnTo>
                    <a:pt x="676275" y="261938"/>
                  </a:lnTo>
                  <a:cubicBezTo>
                    <a:pt x="677863" y="377825"/>
                    <a:pt x="679450" y="493713"/>
                    <a:pt x="681038" y="609600"/>
                  </a:cubicBezTo>
                  <a:lnTo>
                    <a:pt x="714375" y="614363"/>
                  </a:lnTo>
                  <a:lnTo>
                    <a:pt x="814388" y="390525"/>
                  </a:lnTo>
                  <a:lnTo>
                    <a:pt x="919163" y="395288"/>
                  </a:lnTo>
                  <a:lnTo>
                    <a:pt x="923925" y="447675"/>
                  </a:lnTo>
                  <a:lnTo>
                    <a:pt x="842963" y="452438"/>
                  </a:lnTo>
                  <a:lnTo>
                    <a:pt x="747713" y="642938"/>
                  </a:lnTo>
                  <a:lnTo>
                    <a:pt x="652463" y="657225"/>
                  </a:lnTo>
                  <a:lnTo>
                    <a:pt x="652463" y="304800"/>
                  </a:lnTo>
                  <a:lnTo>
                    <a:pt x="0" y="304800"/>
                  </a:lnTo>
                  <a:lnTo>
                    <a:pt x="0" y="204788"/>
                  </a:lnTo>
                  <a:lnTo>
                    <a:pt x="219075" y="66675"/>
                  </a:lnTo>
                  <a:cubicBezTo>
                    <a:pt x="225425" y="53181"/>
                    <a:pt x="222250" y="15875"/>
                    <a:pt x="228600" y="2381"/>
                  </a:cubicBezTo>
                  <a:lnTo>
                    <a:pt x="261938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tx2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spcBef>
                  <a:spcPct val="0"/>
                </a:spcBef>
                <a:defRPr/>
              </a:pPr>
              <a:endParaRPr kumimoji="0" lang="pt-BR" sz="1800" b="0"/>
            </a:p>
          </p:txBody>
        </p:sp>
        <p:sp>
          <p:nvSpPr>
            <p:cNvPr id="167" name="Forma livre 166">
              <a:extLst>
                <a:ext uri="{FF2B5EF4-FFF2-40B4-BE49-F238E27FC236}">
                  <a16:creationId xmlns:a16="http://schemas.microsoft.com/office/drawing/2014/main" id="{F321EF3C-3900-57DF-8EDB-2F83B31F4E7E}"/>
                </a:ext>
              </a:extLst>
            </p:cNvPr>
            <p:cNvSpPr/>
            <p:nvPr/>
          </p:nvSpPr>
          <p:spPr>
            <a:xfrm>
              <a:off x="5848264" y="2686317"/>
              <a:ext cx="1219286" cy="552191"/>
            </a:xfrm>
            <a:custGeom>
              <a:avLst/>
              <a:gdLst>
                <a:gd name="connsiteX0" fmla="*/ 138113 w 1219200"/>
                <a:gd name="connsiteY0" fmla="*/ 519113 h 552450"/>
                <a:gd name="connsiteX1" fmla="*/ 100013 w 1219200"/>
                <a:gd name="connsiteY1" fmla="*/ 552450 h 552450"/>
                <a:gd name="connsiteX2" fmla="*/ 0 w 1219200"/>
                <a:gd name="connsiteY2" fmla="*/ 461963 h 552450"/>
                <a:gd name="connsiteX3" fmla="*/ 19050 w 1219200"/>
                <a:gd name="connsiteY3" fmla="*/ 219075 h 552450"/>
                <a:gd name="connsiteX4" fmla="*/ 914400 w 1219200"/>
                <a:gd name="connsiteY4" fmla="*/ 228600 h 552450"/>
                <a:gd name="connsiteX5" fmla="*/ 919163 w 1219200"/>
                <a:gd name="connsiteY5" fmla="*/ 9525 h 552450"/>
                <a:gd name="connsiteX6" fmla="*/ 1019175 w 1219200"/>
                <a:gd name="connsiteY6" fmla="*/ 0 h 552450"/>
                <a:gd name="connsiteX7" fmla="*/ 1123950 w 1219200"/>
                <a:gd name="connsiteY7" fmla="*/ 195263 h 552450"/>
                <a:gd name="connsiteX8" fmla="*/ 1219200 w 1219200"/>
                <a:gd name="connsiteY8" fmla="*/ 200025 h 552450"/>
                <a:gd name="connsiteX9" fmla="*/ 1204913 w 1219200"/>
                <a:gd name="connsiteY9" fmla="*/ 247650 h 552450"/>
                <a:gd name="connsiteX10" fmla="*/ 1100138 w 1219200"/>
                <a:gd name="connsiteY10" fmla="*/ 238125 h 552450"/>
                <a:gd name="connsiteX11" fmla="*/ 1000125 w 1219200"/>
                <a:gd name="connsiteY11" fmla="*/ 47625 h 552450"/>
                <a:gd name="connsiteX12" fmla="*/ 966788 w 1219200"/>
                <a:gd name="connsiteY12" fmla="*/ 47625 h 552450"/>
                <a:gd name="connsiteX13" fmla="*/ 957263 w 1219200"/>
                <a:gd name="connsiteY13" fmla="*/ 252413 h 552450"/>
                <a:gd name="connsiteX14" fmla="*/ 52388 w 1219200"/>
                <a:gd name="connsiteY14" fmla="*/ 257175 h 552450"/>
                <a:gd name="connsiteX15" fmla="*/ 42863 w 1219200"/>
                <a:gd name="connsiteY15" fmla="*/ 447675 h 552450"/>
                <a:gd name="connsiteX16" fmla="*/ 138113 w 1219200"/>
                <a:gd name="connsiteY16" fmla="*/ 519113 h 552450"/>
                <a:gd name="connsiteX0" fmla="*/ 138113 w 1221581"/>
                <a:gd name="connsiteY0" fmla="*/ 519113 h 552450"/>
                <a:gd name="connsiteX1" fmla="*/ 100013 w 1221581"/>
                <a:gd name="connsiteY1" fmla="*/ 552450 h 552450"/>
                <a:gd name="connsiteX2" fmla="*/ 0 w 1221581"/>
                <a:gd name="connsiteY2" fmla="*/ 461963 h 552450"/>
                <a:gd name="connsiteX3" fmla="*/ 19050 w 1221581"/>
                <a:gd name="connsiteY3" fmla="*/ 219075 h 552450"/>
                <a:gd name="connsiteX4" fmla="*/ 914400 w 1221581"/>
                <a:gd name="connsiteY4" fmla="*/ 228600 h 552450"/>
                <a:gd name="connsiteX5" fmla="*/ 919163 w 1221581"/>
                <a:gd name="connsiteY5" fmla="*/ 9525 h 552450"/>
                <a:gd name="connsiteX6" fmla="*/ 1019175 w 1221581"/>
                <a:gd name="connsiteY6" fmla="*/ 0 h 552450"/>
                <a:gd name="connsiteX7" fmla="*/ 1123950 w 1221581"/>
                <a:gd name="connsiteY7" fmla="*/ 195263 h 552450"/>
                <a:gd name="connsiteX8" fmla="*/ 1219200 w 1221581"/>
                <a:gd name="connsiteY8" fmla="*/ 200025 h 552450"/>
                <a:gd name="connsiteX9" fmla="*/ 1221581 w 1221581"/>
                <a:gd name="connsiteY9" fmla="*/ 247650 h 552450"/>
                <a:gd name="connsiteX10" fmla="*/ 1100138 w 1221581"/>
                <a:gd name="connsiteY10" fmla="*/ 238125 h 552450"/>
                <a:gd name="connsiteX11" fmla="*/ 1000125 w 1221581"/>
                <a:gd name="connsiteY11" fmla="*/ 47625 h 552450"/>
                <a:gd name="connsiteX12" fmla="*/ 966788 w 1221581"/>
                <a:gd name="connsiteY12" fmla="*/ 47625 h 552450"/>
                <a:gd name="connsiteX13" fmla="*/ 957263 w 1221581"/>
                <a:gd name="connsiteY13" fmla="*/ 252413 h 552450"/>
                <a:gd name="connsiteX14" fmla="*/ 52388 w 1221581"/>
                <a:gd name="connsiteY14" fmla="*/ 257175 h 552450"/>
                <a:gd name="connsiteX15" fmla="*/ 42863 w 1221581"/>
                <a:gd name="connsiteY15" fmla="*/ 447675 h 552450"/>
                <a:gd name="connsiteX16" fmla="*/ 138113 w 1221581"/>
                <a:gd name="connsiteY16" fmla="*/ 519113 h 552450"/>
                <a:gd name="connsiteX0" fmla="*/ 138113 w 1219200"/>
                <a:gd name="connsiteY0" fmla="*/ 519113 h 552450"/>
                <a:gd name="connsiteX1" fmla="*/ 100013 w 1219200"/>
                <a:gd name="connsiteY1" fmla="*/ 552450 h 552450"/>
                <a:gd name="connsiteX2" fmla="*/ 0 w 1219200"/>
                <a:gd name="connsiteY2" fmla="*/ 461963 h 552450"/>
                <a:gd name="connsiteX3" fmla="*/ 19050 w 1219200"/>
                <a:gd name="connsiteY3" fmla="*/ 219075 h 552450"/>
                <a:gd name="connsiteX4" fmla="*/ 914400 w 1219200"/>
                <a:gd name="connsiteY4" fmla="*/ 228600 h 552450"/>
                <a:gd name="connsiteX5" fmla="*/ 919163 w 1219200"/>
                <a:gd name="connsiteY5" fmla="*/ 9525 h 552450"/>
                <a:gd name="connsiteX6" fmla="*/ 1019175 w 1219200"/>
                <a:gd name="connsiteY6" fmla="*/ 0 h 552450"/>
                <a:gd name="connsiteX7" fmla="*/ 1123950 w 1219200"/>
                <a:gd name="connsiteY7" fmla="*/ 195263 h 552450"/>
                <a:gd name="connsiteX8" fmla="*/ 1219200 w 1219200"/>
                <a:gd name="connsiteY8" fmla="*/ 200025 h 552450"/>
                <a:gd name="connsiteX9" fmla="*/ 1219200 w 1219200"/>
                <a:gd name="connsiteY9" fmla="*/ 240506 h 552450"/>
                <a:gd name="connsiteX10" fmla="*/ 1100138 w 1219200"/>
                <a:gd name="connsiteY10" fmla="*/ 238125 h 552450"/>
                <a:gd name="connsiteX11" fmla="*/ 1000125 w 1219200"/>
                <a:gd name="connsiteY11" fmla="*/ 47625 h 552450"/>
                <a:gd name="connsiteX12" fmla="*/ 966788 w 1219200"/>
                <a:gd name="connsiteY12" fmla="*/ 47625 h 552450"/>
                <a:gd name="connsiteX13" fmla="*/ 957263 w 1219200"/>
                <a:gd name="connsiteY13" fmla="*/ 252413 h 552450"/>
                <a:gd name="connsiteX14" fmla="*/ 52388 w 1219200"/>
                <a:gd name="connsiteY14" fmla="*/ 257175 h 552450"/>
                <a:gd name="connsiteX15" fmla="*/ 42863 w 1219200"/>
                <a:gd name="connsiteY15" fmla="*/ 447675 h 552450"/>
                <a:gd name="connsiteX16" fmla="*/ 138113 w 1219200"/>
                <a:gd name="connsiteY16" fmla="*/ 519113 h 552450"/>
                <a:gd name="connsiteX0" fmla="*/ 138113 w 1219200"/>
                <a:gd name="connsiteY0" fmla="*/ 519113 h 552450"/>
                <a:gd name="connsiteX1" fmla="*/ 100013 w 1219200"/>
                <a:gd name="connsiteY1" fmla="*/ 552450 h 552450"/>
                <a:gd name="connsiteX2" fmla="*/ 0 w 1219200"/>
                <a:gd name="connsiteY2" fmla="*/ 461963 h 552450"/>
                <a:gd name="connsiteX3" fmla="*/ 19050 w 1219200"/>
                <a:gd name="connsiteY3" fmla="*/ 219075 h 552450"/>
                <a:gd name="connsiteX4" fmla="*/ 914400 w 1219200"/>
                <a:gd name="connsiteY4" fmla="*/ 219075 h 552450"/>
                <a:gd name="connsiteX5" fmla="*/ 919163 w 1219200"/>
                <a:gd name="connsiteY5" fmla="*/ 9525 h 552450"/>
                <a:gd name="connsiteX6" fmla="*/ 1019175 w 1219200"/>
                <a:gd name="connsiteY6" fmla="*/ 0 h 552450"/>
                <a:gd name="connsiteX7" fmla="*/ 1123950 w 1219200"/>
                <a:gd name="connsiteY7" fmla="*/ 195263 h 552450"/>
                <a:gd name="connsiteX8" fmla="*/ 1219200 w 1219200"/>
                <a:gd name="connsiteY8" fmla="*/ 200025 h 552450"/>
                <a:gd name="connsiteX9" fmla="*/ 1219200 w 1219200"/>
                <a:gd name="connsiteY9" fmla="*/ 240506 h 552450"/>
                <a:gd name="connsiteX10" fmla="*/ 1100138 w 1219200"/>
                <a:gd name="connsiteY10" fmla="*/ 238125 h 552450"/>
                <a:gd name="connsiteX11" fmla="*/ 1000125 w 1219200"/>
                <a:gd name="connsiteY11" fmla="*/ 47625 h 552450"/>
                <a:gd name="connsiteX12" fmla="*/ 966788 w 1219200"/>
                <a:gd name="connsiteY12" fmla="*/ 47625 h 552450"/>
                <a:gd name="connsiteX13" fmla="*/ 957263 w 1219200"/>
                <a:gd name="connsiteY13" fmla="*/ 252413 h 552450"/>
                <a:gd name="connsiteX14" fmla="*/ 52388 w 1219200"/>
                <a:gd name="connsiteY14" fmla="*/ 257175 h 552450"/>
                <a:gd name="connsiteX15" fmla="*/ 42863 w 1219200"/>
                <a:gd name="connsiteY15" fmla="*/ 447675 h 552450"/>
                <a:gd name="connsiteX16" fmla="*/ 138113 w 1219200"/>
                <a:gd name="connsiteY16" fmla="*/ 519113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200" h="552450">
                  <a:moveTo>
                    <a:pt x="138113" y="519113"/>
                  </a:moveTo>
                  <a:lnTo>
                    <a:pt x="100013" y="552450"/>
                  </a:lnTo>
                  <a:lnTo>
                    <a:pt x="0" y="461963"/>
                  </a:lnTo>
                  <a:lnTo>
                    <a:pt x="19050" y="219075"/>
                  </a:lnTo>
                  <a:lnTo>
                    <a:pt x="914400" y="219075"/>
                  </a:lnTo>
                  <a:lnTo>
                    <a:pt x="919163" y="9525"/>
                  </a:lnTo>
                  <a:lnTo>
                    <a:pt x="1019175" y="0"/>
                  </a:lnTo>
                  <a:lnTo>
                    <a:pt x="1123950" y="195263"/>
                  </a:lnTo>
                  <a:lnTo>
                    <a:pt x="1219200" y="200025"/>
                  </a:lnTo>
                  <a:lnTo>
                    <a:pt x="1219200" y="240506"/>
                  </a:lnTo>
                  <a:lnTo>
                    <a:pt x="1100138" y="238125"/>
                  </a:lnTo>
                  <a:lnTo>
                    <a:pt x="1000125" y="47625"/>
                  </a:lnTo>
                  <a:lnTo>
                    <a:pt x="966788" y="47625"/>
                  </a:lnTo>
                  <a:lnTo>
                    <a:pt x="957263" y="252413"/>
                  </a:lnTo>
                  <a:lnTo>
                    <a:pt x="52388" y="257175"/>
                  </a:lnTo>
                  <a:lnTo>
                    <a:pt x="42863" y="447675"/>
                  </a:lnTo>
                  <a:lnTo>
                    <a:pt x="138113" y="51911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tx2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spcBef>
                  <a:spcPct val="0"/>
                </a:spcBef>
                <a:defRPr/>
              </a:pPr>
              <a:endParaRPr kumimoji="0" lang="pt-BR" sz="1800" b="0"/>
            </a:p>
          </p:txBody>
        </p:sp>
        <p:sp>
          <p:nvSpPr>
            <p:cNvPr id="168" name="Forma livre 167">
              <a:extLst>
                <a:ext uri="{FF2B5EF4-FFF2-40B4-BE49-F238E27FC236}">
                  <a16:creationId xmlns:a16="http://schemas.microsoft.com/office/drawing/2014/main" id="{F63695F4-BBA1-9A0E-0734-FFA7C63AE6BB}"/>
                </a:ext>
              </a:extLst>
            </p:cNvPr>
            <p:cNvSpPr/>
            <p:nvPr/>
          </p:nvSpPr>
          <p:spPr>
            <a:xfrm>
              <a:off x="1885586" y="2276934"/>
              <a:ext cx="3528894" cy="975854"/>
            </a:xfrm>
            <a:custGeom>
              <a:avLst/>
              <a:gdLst>
                <a:gd name="connsiteX0" fmla="*/ 3405188 w 3529013"/>
                <a:gd name="connsiteY0" fmla="*/ 938213 h 976313"/>
                <a:gd name="connsiteX1" fmla="*/ 3443288 w 3529013"/>
                <a:gd name="connsiteY1" fmla="*/ 976313 h 976313"/>
                <a:gd name="connsiteX2" fmla="*/ 3529013 w 3529013"/>
                <a:gd name="connsiteY2" fmla="*/ 871538 h 976313"/>
                <a:gd name="connsiteX3" fmla="*/ 3524250 w 3529013"/>
                <a:gd name="connsiteY3" fmla="*/ 623888 h 976313"/>
                <a:gd name="connsiteX4" fmla="*/ 1042988 w 3529013"/>
                <a:gd name="connsiteY4" fmla="*/ 628650 h 976313"/>
                <a:gd name="connsiteX5" fmla="*/ 862013 w 3529013"/>
                <a:gd name="connsiteY5" fmla="*/ 447675 h 976313"/>
                <a:gd name="connsiteX6" fmla="*/ 33338 w 3529013"/>
                <a:gd name="connsiteY6" fmla="*/ 461963 h 976313"/>
                <a:gd name="connsiteX7" fmla="*/ 19050 w 3529013"/>
                <a:gd name="connsiteY7" fmla="*/ 104775 h 976313"/>
                <a:gd name="connsiteX8" fmla="*/ 104775 w 3529013"/>
                <a:gd name="connsiteY8" fmla="*/ 109538 h 976313"/>
                <a:gd name="connsiteX9" fmla="*/ 104775 w 3529013"/>
                <a:gd name="connsiteY9" fmla="*/ 0 h 976313"/>
                <a:gd name="connsiteX10" fmla="*/ 66675 w 3529013"/>
                <a:gd name="connsiteY10" fmla="*/ 0 h 976313"/>
                <a:gd name="connsiteX11" fmla="*/ 61913 w 3529013"/>
                <a:gd name="connsiteY11" fmla="*/ 57150 h 976313"/>
                <a:gd name="connsiteX12" fmla="*/ 66675 w 3529013"/>
                <a:gd name="connsiteY12" fmla="*/ 76200 h 976313"/>
                <a:gd name="connsiteX13" fmla="*/ 0 w 3529013"/>
                <a:gd name="connsiteY13" fmla="*/ 76200 h 976313"/>
                <a:gd name="connsiteX14" fmla="*/ 0 w 3529013"/>
                <a:gd name="connsiteY14" fmla="*/ 500063 h 976313"/>
                <a:gd name="connsiteX15" fmla="*/ 842963 w 3529013"/>
                <a:gd name="connsiteY15" fmla="*/ 500063 h 976313"/>
                <a:gd name="connsiteX16" fmla="*/ 1009650 w 3529013"/>
                <a:gd name="connsiteY16" fmla="*/ 676275 h 976313"/>
                <a:gd name="connsiteX17" fmla="*/ 3486150 w 3529013"/>
                <a:gd name="connsiteY17" fmla="*/ 676275 h 976313"/>
                <a:gd name="connsiteX18" fmla="*/ 3486150 w 3529013"/>
                <a:gd name="connsiteY18" fmla="*/ 852488 h 976313"/>
                <a:gd name="connsiteX19" fmla="*/ 3405188 w 3529013"/>
                <a:gd name="connsiteY19" fmla="*/ 938213 h 976313"/>
                <a:gd name="connsiteX0" fmla="*/ 3405188 w 3529013"/>
                <a:gd name="connsiteY0" fmla="*/ 938213 h 976313"/>
                <a:gd name="connsiteX1" fmla="*/ 3443288 w 3529013"/>
                <a:gd name="connsiteY1" fmla="*/ 976313 h 976313"/>
                <a:gd name="connsiteX2" fmla="*/ 3529013 w 3529013"/>
                <a:gd name="connsiteY2" fmla="*/ 871538 h 976313"/>
                <a:gd name="connsiteX3" fmla="*/ 3524250 w 3529013"/>
                <a:gd name="connsiteY3" fmla="*/ 623888 h 976313"/>
                <a:gd name="connsiteX4" fmla="*/ 1042988 w 3529013"/>
                <a:gd name="connsiteY4" fmla="*/ 628650 h 976313"/>
                <a:gd name="connsiteX5" fmla="*/ 862013 w 3529013"/>
                <a:gd name="connsiteY5" fmla="*/ 447675 h 976313"/>
                <a:gd name="connsiteX6" fmla="*/ 33338 w 3529013"/>
                <a:gd name="connsiteY6" fmla="*/ 461963 h 976313"/>
                <a:gd name="connsiteX7" fmla="*/ 30956 w 3529013"/>
                <a:gd name="connsiteY7" fmla="*/ 111919 h 976313"/>
                <a:gd name="connsiteX8" fmla="*/ 104775 w 3529013"/>
                <a:gd name="connsiteY8" fmla="*/ 109538 h 976313"/>
                <a:gd name="connsiteX9" fmla="*/ 104775 w 3529013"/>
                <a:gd name="connsiteY9" fmla="*/ 0 h 976313"/>
                <a:gd name="connsiteX10" fmla="*/ 66675 w 3529013"/>
                <a:gd name="connsiteY10" fmla="*/ 0 h 976313"/>
                <a:gd name="connsiteX11" fmla="*/ 61913 w 3529013"/>
                <a:gd name="connsiteY11" fmla="*/ 57150 h 976313"/>
                <a:gd name="connsiteX12" fmla="*/ 66675 w 3529013"/>
                <a:gd name="connsiteY12" fmla="*/ 76200 h 976313"/>
                <a:gd name="connsiteX13" fmla="*/ 0 w 3529013"/>
                <a:gd name="connsiteY13" fmla="*/ 76200 h 976313"/>
                <a:gd name="connsiteX14" fmla="*/ 0 w 3529013"/>
                <a:gd name="connsiteY14" fmla="*/ 500063 h 976313"/>
                <a:gd name="connsiteX15" fmla="*/ 842963 w 3529013"/>
                <a:gd name="connsiteY15" fmla="*/ 500063 h 976313"/>
                <a:gd name="connsiteX16" fmla="*/ 1009650 w 3529013"/>
                <a:gd name="connsiteY16" fmla="*/ 676275 h 976313"/>
                <a:gd name="connsiteX17" fmla="*/ 3486150 w 3529013"/>
                <a:gd name="connsiteY17" fmla="*/ 676275 h 976313"/>
                <a:gd name="connsiteX18" fmla="*/ 3486150 w 3529013"/>
                <a:gd name="connsiteY18" fmla="*/ 852488 h 976313"/>
                <a:gd name="connsiteX19" fmla="*/ 3405188 w 3529013"/>
                <a:gd name="connsiteY19" fmla="*/ 938213 h 97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29013" h="976313">
                  <a:moveTo>
                    <a:pt x="3405188" y="938213"/>
                  </a:moveTo>
                  <a:lnTo>
                    <a:pt x="3443288" y="976313"/>
                  </a:lnTo>
                  <a:lnTo>
                    <a:pt x="3529013" y="871538"/>
                  </a:lnTo>
                  <a:cubicBezTo>
                    <a:pt x="3527425" y="788988"/>
                    <a:pt x="3525838" y="706438"/>
                    <a:pt x="3524250" y="623888"/>
                  </a:cubicBezTo>
                  <a:lnTo>
                    <a:pt x="1042988" y="628650"/>
                  </a:lnTo>
                  <a:lnTo>
                    <a:pt x="862013" y="447675"/>
                  </a:lnTo>
                  <a:lnTo>
                    <a:pt x="33338" y="461963"/>
                  </a:lnTo>
                  <a:lnTo>
                    <a:pt x="30956" y="111919"/>
                  </a:lnTo>
                  <a:lnTo>
                    <a:pt x="104775" y="109538"/>
                  </a:lnTo>
                  <a:lnTo>
                    <a:pt x="104775" y="0"/>
                  </a:lnTo>
                  <a:lnTo>
                    <a:pt x="66675" y="0"/>
                  </a:lnTo>
                  <a:lnTo>
                    <a:pt x="61913" y="57150"/>
                  </a:lnTo>
                  <a:lnTo>
                    <a:pt x="66675" y="76200"/>
                  </a:lnTo>
                  <a:lnTo>
                    <a:pt x="0" y="76200"/>
                  </a:lnTo>
                  <a:lnTo>
                    <a:pt x="0" y="500063"/>
                  </a:lnTo>
                  <a:lnTo>
                    <a:pt x="842963" y="500063"/>
                  </a:lnTo>
                  <a:lnTo>
                    <a:pt x="1009650" y="676275"/>
                  </a:lnTo>
                  <a:lnTo>
                    <a:pt x="3486150" y="676275"/>
                  </a:lnTo>
                  <a:lnTo>
                    <a:pt x="3486150" y="852488"/>
                  </a:lnTo>
                  <a:lnTo>
                    <a:pt x="3405188" y="93821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tx2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spcBef>
                  <a:spcPct val="0"/>
                </a:spcBef>
                <a:defRPr/>
              </a:pPr>
              <a:endParaRPr kumimoji="0" lang="pt-BR" sz="1800" b="0"/>
            </a:p>
          </p:txBody>
        </p:sp>
        <p:sp>
          <p:nvSpPr>
            <p:cNvPr id="169" name="Forma livre 168">
              <a:extLst>
                <a:ext uri="{FF2B5EF4-FFF2-40B4-BE49-F238E27FC236}">
                  <a16:creationId xmlns:a16="http://schemas.microsoft.com/office/drawing/2014/main" id="{C0B61048-29FC-A269-E012-15FA2DA39C68}"/>
                </a:ext>
              </a:extLst>
            </p:cNvPr>
            <p:cNvSpPr/>
            <p:nvPr/>
          </p:nvSpPr>
          <p:spPr>
            <a:xfrm>
              <a:off x="1862138" y="1567655"/>
              <a:ext cx="104050" cy="318938"/>
            </a:xfrm>
            <a:custGeom>
              <a:avLst/>
              <a:gdLst>
                <a:gd name="connsiteX0" fmla="*/ 0 w 104775"/>
                <a:gd name="connsiteY0" fmla="*/ 38100 h 319087"/>
                <a:gd name="connsiteX1" fmla="*/ 33337 w 104775"/>
                <a:gd name="connsiteY1" fmla="*/ 0 h 319087"/>
                <a:gd name="connsiteX2" fmla="*/ 104775 w 104775"/>
                <a:gd name="connsiteY2" fmla="*/ 61912 h 319087"/>
                <a:gd name="connsiteX3" fmla="*/ 104775 w 104775"/>
                <a:gd name="connsiteY3" fmla="*/ 319087 h 319087"/>
                <a:gd name="connsiteX4" fmla="*/ 66675 w 104775"/>
                <a:gd name="connsiteY4" fmla="*/ 314325 h 319087"/>
                <a:gd name="connsiteX5" fmla="*/ 66675 w 104775"/>
                <a:gd name="connsiteY5" fmla="*/ 80962 h 319087"/>
                <a:gd name="connsiteX6" fmla="*/ 0 w 104775"/>
                <a:gd name="connsiteY6" fmla="*/ 38100 h 31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19087">
                  <a:moveTo>
                    <a:pt x="0" y="38100"/>
                  </a:moveTo>
                  <a:lnTo>
                    <a:pt x="33337" y="0"/>
                  </a:lnTo>
                  <a:lnTo>
                    <a:pt x="104775" y="61912"/>
                  </a:lnTo>
                  <a:lnTo>
                    <a:pt x="104775" y="319087"/>
                  </a:lnTo>
                  <a:lnTo>
                    <a:pt x="66675" y="314325"/>
                  </a:lnTo>
                  <a:lnTo>
                    <a:pt x="66675" y="80962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tx2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spcBef>
                  <a:spcPct val="0"/>
                </a:spcBef>
                <a:defRPr/>
              </a:pPr>
              <a:endParaRPr kumimoji="0" lang="pt-BR" sz="1800" b="0"/>
            </a:p>
          </p:txBody>
        </p:sp>
        <p:grpSp>
          <p:nvGrpSpPr>
            <p:cNvPr id="14452" name="Grupo 169">
              <a:extLst>
                <a:ext uri="{FF2B5EF4-FFF2-40B4-BE49-F238E27FC236}">
                  <a16:creationId xmlns:a16="http://schemas.microsoft.com/office/drawing/2014/main" id="{6F9AA32A-5BF2-08F7-5D31-A72AFF44AC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3044" y="2309353"/>
              <a:ext cx="612000" cy="45719"/>
              <a:chOff x="2010665" y="2332213"/>
              <a:chExt cx="595765" cy="45719"/>
            </a:xfrm>
          </p:grpSpPr>
          <p:sp>
            <p:nvSpPr>
              <p:cNvPr id="174" name="Forma livre 173">
                <a:extLst>
                  <a:ext uri="{FF2B5EF4-FFF2-40B4-BE49-F238E27FC236}">
                    <a16:creationId xmlns:a16="http://schemas.microsoft.com/office/drawing/2014/main" id="{0F007327-C3FC-FAC7-B194-5831CB06821A}"/>
                  </a:ext>
                </a:extLst>
              </p:cNvPr>
              <p:cNvSpPr/>
              <p:nvPr/>
            </p:nvSpPr>
            <p:spPr>
              <a:xfrm flipV="1">
                <a:off x="2010452" y="2331529"/>
                <a:ext cx="65624" cy="46016"/>
              </a:xfrm>
              <a:custGeom>
                <a:avLst/>
                <a:gdLst>
                  <a:gd name="connsiteX0" fmla="*/ 0 w 1482725"/>
                  <a:gd name="connsiteY0" fmla="*/ 581025 h 581025"/>
                  <a:gd name="connsiteX1" fmla="*/ 374650 w 1482725"/>
                  <a:gd name="connsiteY1" fmla="*/ 3175 h 581025"/>
                  <a:gd name="connsiteX2" fmla="*/ 746125 w 1482725"/>
                  <a:gd name="connsiteY2" fmla="*/ 574675 h 581025"/>
                  <a:gd name="connsiteX3" fmla="*/ 1114425 w 1482725"/>
                  <a:gd name="connsiteY3" fmla="*/ 0 h 581025"/>
                  <a:gd name="connsiteX4" fmla="*/ 1482725 w 1482725"/>
                  <a:gd name="connsiteY4" fmla="*/ 577850 h 581025"/>
                  <a:gd name="connsiteX5" fmla="*/ 1482725 w 1482725"/>
                  <a:gd name="connsiteY5" fmla="*/ 577850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2725" h="581025">
                    <a:moveTo>
                      <a:pt x="0" y="581025"/>
                    </a:moveTo>
                    <a:lnTo>
                      <a:pt x="374650" y="3175"/>
                    </a:lnTo>
                    <a:lnTo>
                      <a:pt x="746125" y="574675"/>
                    </a:lnTo>
                    <a:lnTo>
                      <a:pt x="1114425" y="0"/>
                    </a:lnTo>
                    <a:lnTo>
                      <a:pt x="1482725" y="577850"/>
                    </a:lnTo>
                    <a:lnTo>
                      <a:pt x="1482725" y="577850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spcBef>
                    <a:spcPct val="0"/>
                  </a:spcBef>
                  <a:defRPr/>
                </a:pPr>
                <a:endParaRPr kumimoji="0" lang="pt-BR" sz="1800" b="0"/>
              </a:p>
            </p:txBody>
          </p:sp>
          <p:sp>
            <p:nvSpPr>
              <p:cNvPr id="175" name="Forma livre 174">
                <a:extLst>
                  <a:ext uri="{FF2B5EF4-FFF2-40B4-BE49-F238E27FC236}">
                    <a16:creationId xmlns:a16="http://schemas.microsoft.com/office/drawing/2014/main" id="{960D1024-445F-E960-DA79-27177C24F8EA}"/>
                  </a:ext>
                </a:extLst>
              </p:cNvPr>
              <p:cNvSpPr/>
              <p:nvPr/>
            </p:nvSpPr>
            <p:spPr>
              <a:xfrm flipV="1">
                <a:off x="2076076" y="2331529"/>
                <a:ext cx="67051" cy="46016"/>
              </a:xfrm>
              <a:custGeom>
                <a:avLst/>
                <a:gdLst>
                  <a:gd name="connsiteX0" fmla="*/ 0 w 1482725"/>
                  <a:gd name="connsiteY0" fmla="*/ 581025 h 581025"/>
                  <a:gd name="connsiteX1" fmla="*/ 374650 w 1482725"/>
                  <a:gd name="connsiteY1" fmla="*/ 3175 h 581025"/>
                  <a:gd name="connsiteX2" fmla="*/ 746125 w 1482725"/>
                  <a:gd name="connsiteY2" fmla="*/ 574675 h 581025"/>
                  <a:gd name="connsiteX3" fmla="*/ 1114425 w 1482725"/>
                  <a:gd name="connsiteY3" fmla="*/ 0 h 581025"/>
                  <a:gd name="connsiteX4" fmla="*/ 1482725 w 1482725"/>
                  <a:gd name="connsiteY4" fmla="*/ 577850 h 581025"/>
                  <a:gd name="connsiteX5" fmla="*/ 1482725 w 1482725"/>
                  <a:gd name="connsiteY5" fmla="*/ 577850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2725" h="581025">
                    <a:moveTo>
                      <a:pt x="0" y="581025"/>
                    </a:moveTo>
                    <a:lnTo>
                      <a:pt x="374650" y="3175"/>
                    </a:lnTo>
                    <a:lnTo>
                      <a:pt x="746125" y="574675"/>
                    </a:lnTo>
                    <a:lnTo>
                      <a:pt x="1114425" y="0"/>
                    </a:lnTo>
                    <a:lnTo>
                      <a:pt x="1482725" y="577850"/>
                    </a:lnTo>
                    <a:lnTo>
                      <a:pt x="1482725" y="577850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spcBef>
                    <a:spcPct val="0"/>
                  </a:spcBef>
                  <a:defRPr/>
                </a:pPr>
                <a:endParaRPr kumimoji="0" lang="pt-BR" sz="1800" b="0"/>
              </a:p>
            </p:txBody>
          </p:sp>
          <p:sp>
            <p:nvSpPr>
              <p:cNvPr id="176" name="Forma livre 175">
                <a:extLst>
                  <a:ext uri="{FF2B5EF4-FFF2-40B4-BE49-F238E27FC236}">
                    <a16:creationId xmlns:a16="http://schemas.microsoft.com/office/drawing/2014/main" id="{F5560C07-D52D-CDCE-0663-E20F99160FD1}"/>
                  </a:ext>
                </a:extLst>
              </p:cNvPr>
              <p:cNvSpPr/>
              <p:nvPr/>
            </p:nvSpPr>
            <p:spPr>
              <a:xfrm flipV="1">
                <a:off x="2143127" y="2331529"/>
                <a:ext cx="65624" cy="46016"/>
              </a:xfrm>
              <a:custGeom>
                <a:avLst/>
                <a:gdLst>
                  <a:gd name="connsiteX0" fmla="*/ 0 w 1482725"/>
                  <a:gd name="connsiteY0" fmla="*/ 581025 h 581025"/>
                  <a:gd name="connsiteX1" fmla="*/ 374650 w 1482725"/>
                  <a:gd name="connsiteY1" fmla="*/ 3175 h 581025"/>
                  <a:gd name="connsiteX2" fmla="*/ 746125 w 1482725"/>
                  <a:gd name="connsiteY2" fmla="*/ 574675 h 581025"/>
                  <a:gd name="connsiteX3" fmla="*/ 1114425 w 1482725"/>
                  <a:gd name="connsiteY3" fmla="*/ 0 h 581025"/>
                  <a:gd name="connsiteX4" fmla="*/ 1482725 w 1482725"/>
                  <a:gd name="connsiteY4" fmla="*/ 577850 h 581025"/>
                  <a:gd name="connsiteX5" fmla="*/ 1482725 w 1482725"/>
                  <a:gd name="connsiteY5" fmla="*/ 577850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2725" h="581025">
                    <a:moveTo>
                      <a:pt x="0" y="581025"/>
                    </a:moveTo>
                    <a:lnTo>
                      <a:pt x="374650" y="3175"/>
                    </a:lnTo>
                    <a:lnTo>
                      <a:pt x="746125" y="574675"/>
                    </a:lnTo>
                    <a:lnTo>
                      <a:pt x="1114425" y="0"/>
                    </a:lnTo>
                    <a:lnTo>
                      <a:pt x="1482725" y="577850"/>
                    </a:lnTo>
                    <a:lnTo>
                      <a:pt x="1482725" y="577850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spcBef>
                    <a:spcPct val="0"/>
                  </a:spcBef>
                  <a:defRPr/>
                </a:pPr>
                <a:endParaRPr kumimoji="0" lang="pt-BR" sz="1800" b="0"/>
              </a:p>
            </p:txBody>
          </p:sp>
          <p:sp>
            <p:nvSpPr>
              <p:cNvPr id="177" name="Forma livre 176">
                <a:extLst>
                  <a:ext uri="{FF2B5EF4-FFF2-40B4-BE49-F238E27FC236}">
                    <a16:creationId xmlns:a16="http://schemas.microsoft.com/office/drawing/2014/main" id="{8B8272D1-5C24-A533-2AEA-E248BF6C73B1}"/>
                  </a:ext>
                </a:extLst>
              </p:cNvPr>
              <p:cNvSpPr/>
              <p:nvPr/>
            </p:nvSpPr>
            <p:spPr>
              <a:xfrm flipV="1">
                <a:off x="2208752" y="2331529"/>
                <a:ext cx="67050" cy="46016"/>
              </a:xfrm>
              <a:custGeom>
                <a:avLst/>
                <a:gdLst>
                  <a:gd name="connsiteX0" fmla="*/ 0 w 1482725"/>
                  <a:gd name="connsiteY0" fmla="*/ 581025 h 581025"/>
                  <a:gd name="connsiteX1" fmla="*/ 374650 w 1482725"/>
                  <a:gd name="connsiteY1" fmla="*/ 3175 h 581025"/>
                  <a:gd name="connsiteX2" fmla="*/ 746125 w 1482725"/>
                  <a:gd name="connsiteY2" fmla="*/ 574675 h 581025"/>
                  <a:gd name="connsiteX3" fmla="*/ 1114425 w 1482725"/>
                  <a:gd name="connsiteY3" fmla="*/ 0 h 581025"/>
                  <a:gd name="connsiteX4" fmla="*/ 1482725 w 1482725"/>
                  <a:gd name="connsiteY4" fmla="*/ 577850 h 581025"/>
                  <a:gd name="connsiteX5" fmla="*/ 1482725 w 1482725"/>
                  <a:gd name="connsiteY5" fmla="*/ 577850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2725" h="581025">
                    <a:moveTo>
                      <a:pt x="0" y="581025"/>
                    </a:moveTo>
                    <a:lnTo>
                      <a:pt x="374650" y="3175"/>
                    </a:lnTo>
                    <a:lnTo>
                      <a:pt x="746125" y="574675"/>
                    </a:lnTo>
                    <a:lnTo>
                      <a:pt x="1114425" y="0"/>
                    </a:lnTo>
                    <a:lnTo>
                      <a:pt x="1482725" y="577850"/>
                    </a:lnTo>
                    <a:lnTo>
                      <a:pt x="1482725" y="577850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spcBef>
                    <a:spcPct val="0"/>
                  </a:spcBef>
                  <a:defRPr/>
                </a:pPr>
                <a:endParaRPr kumimoji="0" lang="pt-BR" sz="1800" b="0"/>
              </a:p>
            </p:txBody>
          </p:sp>
          <p:sp>
            <p:nvSpPr>
              <p:cNvPr id="178" name="Forma livre 177">
                <a:extLst>
                  <a:ext uri="{FF2B5EF4-FFF2-40B4-BE49-F238E27FC236}">
                    <a16:creationId xmlns:a16="http://schemas.microsoft.com/office/drawing/2014/main" id="{E7F2EABA-737D-E457-B445-B21FBCE826B9}"/>
                  </a:ext>
                </a:extLst>
              </p:cNvPr>
              <p:cNvSpPr/>
              <p:nvPr/>
            </p:nvSpPr>
            <p:spPr>
              <a:xfrm flipV="1">
                <a:off x="2275802" y="2331529"/>
                <a:ext cx="65624" cy="46016"/>
              </a:xfrm>
              <a:custGeom>
                <a:avLst/>
                <a:gdLst>
                  <a:gd name="connsiteX0" fmla="*/ 0 w 1482725"/>
                  <a:gd name="connsiteY0" fmla="*/ 581025 h 581025"/>
                  <a:gd name="connsiteX1" fmla="*/ 374650 w 1482725"/>
                  <a:gd name="connsiteY1" fmla="*/ 3175 h 581025"/>
                  <a:gd name="connsiteX2" fmla="*/ 746125 w 1482725"/>
                  <a:gd name="connsiteY2" fmla="*/ 574675 h 581025"/>
                  <a:gd name="connsiteX3" fmla="*/ 1114425 w 1482725"/>
                  <a:gd name="connsiteY3" fmla="*/ 0 h 581025"/>
                  <a:gd name="connsiteX4" fmla="*/ 1482725 w 1482725"/>
                  <a:gd name="connsiteY4" fmla="*/ 577850 h 581025"/>
                  <a:gd name="connsiteX5" fmla="*/ 1482725 w 1482725"/>
                  <a:gd name="connsiteY5" fmla="*/ 577850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2725" h="581025">
                    <a:moveTo>
                      <a:pt x="0" y="581025"/>
                    </a:moveTo>
                    <a:lnTo>
                      <a:pt x="374650" y="3175"/>
                    </a:lnTo>
                    <a:lnTo>
                      <a:pt x="746125" y="574675"/>
                    </a:lnTo>
                    <a:lnTo>
                      <a:pt x="1114425" y="0"/>
                    </a:lnTo>
                    <a:lnTo>
                      <a:pt x="1482725" y="577850"/>
                    </a:lnTo>
                    <a:lnTo>
                      <a:pt x="1482725" y="577850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spcBef>
                    <a:spcPct val="0"/>
                  </a:spcBef>
                  <a:defRPr/>
                </a:pPr>
                <a:endParaRPr kumimoji="0" lang="pt-BR" sz="1800" b="0"/>
              </a:p>
            </p:txBody>
          </p:sp>
          <p:sp>
            <p:nvSpPr>
              <p:cNvPr id="179" name="Forma livre 178">
                <a:extLst>
                  <a:ext uri="{FF2B5EF4-FFF2-40B4-BE49-F238E27FC236}">
                    <a16:creationId xmlns:a16="http://schemas.microsoft.com/office/drawing/2014/main" id="{4044EB5A-E709-3DFA-20E1-9DEACDC19A4C}"/>
                  </a:ext>
                </a:extLst>
              </p:cNvPr>
              <p:cNvSpPr/>
              <p:nvPr/>
            </p:nvSpPr>
            <p:spPr>
              <a:xfrm flipV="1">
                <a:off x="2341426" y="2331529"/>
                <a:ext cx="67051" cy="46016"/>
              </a:xfrm>
              <a:custGeom>
                <a:avLst/>
                <a:gdLst>
                  <a:gd name="connsiteX0" fmla="*/ 0 w 1482725"/>
                  <a:gd name="connsiteY0" fmla="*/ 581025 h 581025"/>
                  <a:gd name="connsiteX1" fmla="*/ 374650 w 1482725"/>
                  <a:gd name="connsiteY1" fmla="*/ 3175 h 581025"/>
                  <a:gd name="connsiteX2" fmla="*/ 746125 w 1482725"/>
                  <a:gd name="connsiteY2" fmla="*/ 574675 h 581025"/>
                  <a:gd name="connsiteX3" fmla="*/ 1114425 w 1482725"/>
                  <a:gd name="connsiteY3" fmla="*/ 0 h 581025"/>
                  <a:gd name="connsiteX4" fmla="*/ 1482725 w 1482725"/>
                  <a:gd name="connsiteY4" fmla="*/ 577850 h 581025"/>
                  <a:gd name="connsiteX5" fmla="*/ 1482725 w 1482725"/>
                  <a:gd name="connsiteY5" fmla="*/ 577850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2725" h="581025">
                    <a:moveTo>
                      <a:pt x="0" y="581025"/>
                    </a:moveTo>
                    <a:lnTo>
                      <a:pt x="374650" y="3175"/>
                    </a:lnTo>
                    <a:lnTo>
                      <a:pt x="746125" y="574675"/>
                    </a:lnTo>
                    <a:lnTo>
                      <a:pt x="1114425" y="0"/>
                    </a:lnTo>
                    <a:lnTo>
                      <a:pt x="1482725" y="577850"/>
                    </a:lnTo>
                    <a:lnTo>
                      <a:pt x="1482725" y="577850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spcBef>
                    <a:spcPct val="0"/>
                  </a:spcBef>
                  <a:defRPr/>
                </a:pPr>
                <a:endParaRPr kumimoji="0" lang="pt-BR" sz="1800" b="0"/>
              </a:p>
            </p:txBody>
          </p:sp>
          <p:sp>
            <p:nvSpPr>
              <p:cNvPr id="180" name="Forma livre 179">
                <a:extLst>
                  <a:ext uri="{FF2B5EF4-FFF2-40B4-BE49-F238E27FC236}">
                    <a16:creationId xmlns:a16="http://schemas.microsoft.com/office/drawing/2014/main" id="{96B51211-20CB-5E8A-AEB5-73BFFB940FE9}"/>
                  </a:ext>
                </a:extLst>
              </p:cNvPr>
              <p:cNvSpPr/>
              <p:nvPr/>
            </p:nvSpPr>
            <p:spPr>
              <a:xfrm flipV="1">
                <a:off x="2408477" y="2331529"/>
                <a:ext cx="65624" cy="46016"/>
              </a:xfrm>
              <a:custGeom>
                <a:avLst/>
                <a:gdLst>
                  <a:gd name="connsiteX0" fmla="*/ 0 w 1482725"/>
                  <a:gd name="connsiteY0" fmla="*/ 581025 h 581025"/>
                  <a:gd name="connsiteX1" fmla="*/ 374650 w 1482725"/>
                  <a:gd name="connsiteY1" fmla="*/ 3175 h 581025"/>
                  <a:gd name="connsiteX2" fmla="*/ 746125 w 1482725"/>
                  <a:gd name="connsiteY2" fmla="*/ 574675 h 581025"/>
                  <a:gd name="connsiteX3" fmla="*/ 1114425 w 1482725"/>
                  <a:gd name="connsiteY3" fmla="*/ 0 h 581025"/>
                  <a:gd name="connsiteX4" fmla="*/ 1482725 w 1482725"/>
                  <a:gd name="connsiteY4" fmla="*/ 577850 h 581025"/>
                  <a:gd name="connsiteX5" fmla="*/ 1482725 w 1482725"/>
                  <a:gd name="connsiteY5" fmla="*/ 577850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2725" h="581025">
                    <a:moveTo>
                      <a:pt x="0" y="581025"/>
                    </a:moveTo>
                    <a:lnTo>
                      <a:pt x="374650" y="3175"/>
                    </a:lnTo>
                    <a:lnTo>
                      <a:pt x="746125" y="574675"/>
                    </a:lnTo>
                    <a:lnTo>
                      <a:pt x="1114425" y="0"/>
                    </a:lnTo>
                    <a:lnTo>
                      <a:pt x="1482725" y="577850"/>
                    </a:lnTo>
                    <a:lnTo>
                      <a:pt x="1482725" y="577850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spcBef>
                    <a:spcPct val="0"/>
                  </a:spcBef>
                  <a:defRPr/>
                </a:pPr>
                <a:endParaRPr kumimoji="0" lang="pt-BR" sz="1800" b="0"/>
              </a:p>
            </p:txBody>
          </p:sp>
          <p:sp>
            <p:nvSpPr>
              <p:cNvPr id="181" name="Forma livre 180">
                <a:extLst>
                  <a:ext uri="{FF2B5EF4-FFF2-40B4-BE49-F238E27FC236}">
                    <a16:creationId xmlns:a16="http://schemas.microsoft.com/office/drawing/2014/main" id="{B621975A-6439-C718-ACFD-A6CB4C8D56FC}"/>
                  </a:ext>
                </a:extLst>
              </p:cNvPr>
              <p:cNvSpPr/>
              <p:nvPr/>
            </p:nvSpPr>
            <p:spPr>
              <a:xfrm flipV="1">
                <a:off x="2474101" y="2331529"/>
                <a:ext cx="67050" cy="46016"/>
              </a:xfrm>
              <a:custGeom>
                <a:avLst/>
                <a:gdLst>
                  <a:gd name="connsiteX0" fmla="*/ 0 w 1482725"/>
                  <a:gd name="connsiteY0" fmla="*/ 581025 h 581025"/>
                  <a:gd name="connsiteX1" fmla="*/ 374650 w 1482725"/>
                  <a:gd name="connsiteY1" fmla="*/ 3175 h 581025"/>
                  <a:gd name="connsiteX2" fmla="*/ 746125 w 1482725"/>
                  <a:gd name="connsiteY2" fmla="*/ 574675 h 581025"/>
                  <a:gd name="connsiteX3" fmla="*/ 1114425 w 1482725"/>
                  <a:gd name="connsiteY3" fmla="*/ 0 h 581025"/>
                  <a:gd name="connsiteX4" fmla="*/ 1482725 w 1482725"/>
                  <a:gd name="connsiteY4" fmla="*/ 577850 h 581025"/>
                  <a:gd name="connsiteX5" fmla="*/ 1482725 w 1482725"/>
                  <a:gd name="connsiteY5" fmla="*/ 577850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2725" h="581025">
                    <a:moveTo>
                      <a:pt x="0" y="581025"/>
                    </a:moveTo>
                    <a:lnTo>
                      <a:pt x="374650" y="3175"/>
                    </a:lnTo>
                    <a:lnTo>
                      <a:pt x="746125" y="574675"/>
                    </a:lnTo>
                    <a:lnTo>
                      <a:pt x="1114425" y="0"/>
                    </a:lnTo>
                    <a:lnTo>
                      <a:pt x="1482725" y="577850"/>
                    </a:lnTo>
                    <a:lnTo>
                      <a:pt x="1482725" y="577850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spcBef>
                    <a:spcPct val="0"/>
                  </a:spcBef>
                  <a:defRPr/>
                </a:pPr>
                <a:endParaRPr kumimoji="0" lang="pt-BR" sz="1800" b="0"/>
              </a:p>
            </p:txBody>
          </p:sp>
          <p:sp>
            <p:nvSpPr>
              <p:cNvPr id="182" name="Forma livre 181">
                <a:extLst>
                  <a:ext uri="{FF2B5EF4-FFF2-40B4-BE49-F238E27FC236}">
                    <a16:creationId xmlns:a16="http://schemas.microsoft.com/office/drawing/2014/main" id="{4C78D53B-EB45-63BA-AF3E-F7B134178133}"/>
                  </a:ext>
                </a:extLst>
              </p:cNvPr>
              <p:cNvSpPr/>
              <p:nvPr/>
            </p:nvSpPr>
            <p:spPr>
              <a:xfrm flipV="1">
                <a:off x="2541152" y="2331529"/>
                <a:ext cx="65624" cy="46016"/>
              </a:xfrm>
              <a:custGeom>
                <a:avLst/>
                <a:gdLst>
                  <a:gd name="connsiteX0" fmla="*/ 0 w 1482725"/>
                  <a:gd name="connsiteY0" fmla="*/ 581025 h 581025"/>
                  <a:gd name="connsiteX1" fmla="*/ 374650 w 1482725"/>
                  <a:gd name="connsiteY1" fmla="*/ 3175 h 581025"/>
                  <a:gd name="connsiteX2" fmla="*/ 746125 w 1482725"/>
                  <a:gd name="connsiteY2" fmla="*/ 574675 h 581025"/>
                  <a:gd name="connsiteX3" fmla="*/ 1114425 w 1482725"/>
                  <a:gd name="connsiteY3" fmla="*/ 0 h 581025"/>
                  <a:gd name="connsiteX4" fmla="*/ 1482725 w 1482725"/>
                  <a:gd name="connsiteY4" fmla="*/ 577850 h 581025"/>
                  <a:gd name="connsiteX5" fmla="*/ 1482725 w 1482725"/>
                  <a:gd name="connsiteY5" fmla="*/ 577850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2725" h="581025">
                    <a:moveTo>
                      <a:pt x="0" y="581025"/>
                    </a:moveTo>
                    <a:lnTo>
                      <a:pt x="374650" y="3175"/>
                    </a:lnTo>
                    <a:lnTo>
                      <a:pt x="746125" y="574675"/>
                    </a:lnTo>
                    <a:lnTo>
                      <a:pt x="1114425" y="0"/>
                    </a:lnTo>
                    <a:lnTo>
                      <a:pt x="1482725" y="577850"/>
                    </a:lnTo>
                    <a:lnTo>
                      <a:pt x="1482725" y="577850"/>
                    </a:lnTo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spcBef>
                    <a:spcPct val="0"/>
                  </a:spcBef>
                  <a:defRPr/>
                </a:pPr>
                <a:endParaRPr kumimoji="0" lang="pt-BR" sz="1800" b="0"/>
              </a:p>
            </p:txBody>
          </p:sp>
        </p:grpSp>
        <p:sp>
          <p:nvSpPr>
            <p:cNvPr id="171" name="Retângulo 170">
              <a:extLst>
                <a:ext uri="{FF2B5EF4-FFF2-40B4-BE49-F238E27FC236}">
                  <a16:creationId xmlns:a16="http://schemas.microsoft.com/office/drawing/2014/main" id="{16EA6B3D-DE63-984B-7A68-D9706164DD95}"/>
                </a:ext>
              </a:extLst>
            </p:cNvPr>
            <p:cNvSpPr/>
            <p:nvPr/>
          </p:nvSpPr>
          <p:spPr>
            <a:xfrm>
              <a:off x="3009615" y="1942129"/>
              <a:ext cx="288701" cy="910797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spcBef>
                  <a:spcPct val="0"/>
                </a:spcBef>
                <a:defRPr/>
              </a:pPr>
              <a:endParaRPr kumimoji="0" lang="pt-BR" sz="1800" b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2" name="Retângulo 171">
              <a:extLst>
                <a:ext uri="{FF2B5EF4-FFF2-40B4-BE49-F238E27FC236}">
                  <a16:creationId xmlns:a16="http://schemas.microsoft.com/office/drawing/2014/main" id="{82ECA68A-3DF6-6284-E64D-8C9DCE73EBBC}"/>
                </a:ext>
              </a:extLst>
            </p:cNvPr>
            <p:cNvSpPr/>
            <p:nvPr/>
          </p:nvSpPr>
          <p:spPr>
            <a:xfrm rot="19050146">
              <a:off x="4480965" y="1891352"/>
              <a:ext cx="237409" cy="558538"/>
            </a:xfrm>
            <a:prstGeom prst="rect">
              <a:avLst/>
            </a:prstGeom>
            <a:solidFill>
              <a:srgbClr val="FFCC66"/>
            </a:solidFill>
            <a:ln w="12700"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spcBef>
                  <a:spcPct val="0"/>
                </a:spcBef>
                <a:defRPr/>
              </a:pPr>
              <a:endParaRPr kumimoji="0" lang="pt-BR" sz="1800" b="0">
                <a:ln>
                  <a:solidFill>
                    <a:srgbClr val="92D050"/>
                  </a:solidFill>
                </a:ln>
                <a:gradFill>
                  <a:gsLst>
                    <a:gs pos="0">
                      <a:schemeClr val="accent2">
                        <a:alpha val="16000"/>
                        <a:lumMod val="65000"/>
                        <a:lumOff val="35000"/>
                      </a:schemeClr>
                    </a:gs>
                    <a:gs pos="50000">
                      <a:srgbClr val="FFFF00">
                        <a:alpha val="65000"/>
                      </a:srgbClr>
                    </a:gs>
                    <a:gs pos="100000">
                      <a:srgbClr val="FF0000">
                        <a:alpha val="48000"/>
                      </a:srgb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3" name="Retângulo 172">
              <a:extLst>
                <a:ext uri="{FF2B5EF4-FFF2-40B4-BE49-F238E27FC236}">
                  <a16:creationId xmlns:a16="http://schemas.microsoft.com/office/drawing/2014/main" id="{6E845309-B982-B68F-DE66-B1865B5C30E8}"/>
                </a:ext>
              </a:extLst>
            </p:cNvPr>
            <p:cNvSpPr/>
            <p:nvPr/>
          </p:nvSpPr>
          <p:spPr>
            <a:xfrm>
              <a:off x="4205453" y="1865964"/>
              <a:ext cx="54223" cy="17613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2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spcBef>
                  <a:spcPct val="0"/>
                </a:spcBef>
                <a:defRPr/>
              </a:pPr>
              <a:endParaRPr kumimoji="0" lang="pt-BR" sz="1800" b="0"/>
            </a:p>
          </p:txBody>
        </p:sp>
      </p:grpSp>
      <p:grpSp>
        <p:nvGrpSpPr>
          <p:cNvPr id="15457" name="Grupo 52">
            <a:extLst>
              <a:ext uri="{FF2B5EF4-FFF2-40B4-BE49-F238E27FC236}">
                <a16:creationId xmlns:a16="http://schemas.microsoft.com/office/drawing/2014/main" id="{A2C20143-B150-3DEA-1CD2-D6FB7E8110AE}"/>
              </a:ext>
            </a:extLst>
          </p:cNvPr>
          <p:cNvGrpSpPr>
            <a:grpSpLocks/>
          </p:cNvGrpSpPr>
          <p:nvPr/>
        </p:nvGrpSpPr>
        <p:grpSpPr bwMode="auto">
          <a:xfrm rot="19008562">
            <a:off x="5040313" y="1786293"/>
            <a:ext cx="249237" cy="568325"/>
            <a:chOff x="4358200" y="1870298"/>
            <a:chExt cx="226500" cy="550590"/>
          </a:xfrm>
        </p:grpSpPr>
        <p:pic>
          <p:nvPicPr>
            <p:cNvPr id="14445" name="Imagem 157">
              <a:extLst>
                <a:ext uri="{FF2B5EF4-FFF2-40B4-BE49-F238E27FC236}">
                  <a16:creationId xmlns:a16="http://schemas.microsoft.com/office/drawing/2014/main" id="{57676BE4-4883-2B3E-0726-EB8B1EDBD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4140041" y="2089512"/>
              <a:ext cx="549535" cy="113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446" name="Imagem 158">
              <a:extLst>
                <a:ext uri="{FF2B5EF4-FFF2-40B4-BE49-F238E27FC236}">
                  <a16:creationId xmlns:a16="http://schemas.microsoft.com/office/drawing/2014/main" id="{EF49B2D5-B485-C847-DF7E-D71A9DCAF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V="1">
              <a:off x="4253324" y="2088457"/>
              <a:ext cx="549536" cy="113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458" name="Grupo 34">
            <a:extLst>
              <a:ext uri="{FF2B5EF4-FFF2-40B4-BE49-F238E27FC236}">
                <a16:creationId xmlns:a16="http://schemas.microsoft.com/office/drawing/2014/main" id="{F69853D5-5B3F-2B55-D0C2-E1C231D99FCD}"/>
              </a:ext>
            </a:extLst>
          </p:cNvPr>
          <p:cNvGrpSpPr>
            <a:grpSpLocks/>
          </p:cNvGrpSpPr>
          <p:nvPr/>
        </p:nvGrpSpPr>
        <p:grpSpPr bwMode="auto">
          <a:xfrm>
            <a:off x="3470275" y="1865668"/>
            <a:ext cx="304800" cy="890588"/>
            <a:chOff x="2871791" y="1916944"/>
            <a:chExt cx="313306" cy="1008000"/>
          </a:xfrm>
        </p:grpSpPr>
        <p:pic>
          <p:nvPicPr>
            <p:cNvPr id="14443" name="Imagem 31">
              <a:extLst>
                <a:ext uri="{FF2B5EF4-FFF2-40B4-BE49-F238E27FC236}">
                  <a16:creationId xmlns:a16="http://schemas.microsoft.com/office/drawing/2014/main" id="{3783D48B-5EC0-6356-F0A0-1EB4DA777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602213" y="2342059"/>
              <a:ext cx="1008000" cy="157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444" name="Imagem 161">
              <a:extLst>
                <a:ext uri="{FF2B5EF4-FFF2-40B4-BE49-F238E27FC236}">
                  <a16:creationId xmlns:a16="http://schemas.microsoft.com/office/drawing/2014/main" id="{A9A5792E-0E31-CC14-7A47-552BA8D0B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2446676" y="2342059"/>
              <a:ext cx="1008000" cy="157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356" name="Grupo 27">
            <a:extLst>
              <a:ext uri="{FF2B5EF4-FFF2-40B4-BE49-F238E27FC236}">
                <a16:creationId xmlns:a16="http://schemas.microsoft.com/office/drawing/2014/main" id="{6B4B27CE-FBEE-B6CC-28BE-D09D99C5FB72}"/>
              </a:ext>
            </a:extLst>
          </p:cNvPr>
          <p:cNvGrpSpPr>
            <a:grpSpLocks/>
          </p:cNvGrpSpPr>
          <p:nvPr/>
        </p:nvGrpSpPr>
        <p:grpSpPr bwMode="auto">
          <a:xfrm>
            <a:off x="2513013" y="2446693"/>
            <a:ext cx="387350" cy="404813"/>
            <a:chOff x="3785828" y="5260603"/>
            <a:chExt cx="325437" cy="504032"/>
          </a:xfrm>
        </p:grpSpPr>
        <p:sp>
          <p:nvSpPr>
            <p:cNvPr id="145" name="Rectangle 27">
              <a:extLst>
                <a:ext uri="{FF2B5EF4-FFF2-40B4-BE49-F238E27FC236}">
                  <a16:creationId xmlns:a16="http://schemas.microsoft.com/office/drawing/2014/main" id="{24CF3F74-B0D5-DECE-D046-8B0ECD1B7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6524" y="5729056"/>
              <a:ext cx="144046" cy="35579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>
                <a:spcBef>
                  <a:spcPct val="0"/>
                </a:spcBef>
                <a:defRPr/>
              </a:pPr>
              <a:endParaRPr kumimoji="0" lang="pt-BR" sz="1800" b="0">
                <a:solidFill>
                  <a:schemeClr val="tx1"/>
                </a:solidFill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14442" name="AutoShape 28">
              <a:extLst>
                <a:ext uri="{FF2B5EF4-FFF2-40B4-BE49-F238E27FC236}">
                  <a16:creationId xmlns:a16="http://schemas.microsoft.com/office/drawing/2014/main" id="{2B8E20CB-6C30-2B9D-BBBF-42A848A2B4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708834" y="5337597"/>
              <a:ext cx="479425" cy="325437"/>
            </a:xfrm>
            <a:prstGeom prst="roundRect">
              <a:avLst>
                <a:gd name="adj" fmla="val 35778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600" b="1">
                  <a:solidFill>
                    <a:srgbClr val="000099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endParaRPr kumimoji="0" lang="pt-BR" altLang="pt-BR" sz="1800" b="0">
                <a:solidFill>
                  <a:srgbClr val="969696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357" name="Imagem 30">
            <a:extLst>
              <a:ext uri="{FF2B5EF4-FFF2-40B4-BE49-F238E27FC236}">
                <a16:creationId xmlns:a16="http://schemas.microsoft.com/office/drawing/2014/main" id="{522F6FF5-F082-D883-A5E7-A4A3BD691C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2321281"/>
            <a:ext cx="6207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69095D67-F57B-F411-7102-B7CEAFFB71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063" y="1829156"/>
            <a:ext cx="233362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A510338D-159C-7A04-4876-EF0C6F1EEA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075" y="1956156"/>
            <a:ext cx="46831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39FB754-A75C-7084-5656-FCD7A8DA0B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2416531"/>
            <a:ext cx="4667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0C24A119-15B5-F85D-C750-716FA9DBA3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840268"/>
            <a:ext cx="4667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" name="Imagem 227">
            <a:extLst>
              <a:ext uri="{FF2B5EF4-FFF2-40B4-BE49-F238E27FC236}">
                <a16:creationId xmlns:a16="http://schemas.microsoft.com/office/drawing/2014/main" id="{CE9F5134-47B9-4633-C444-0FD108D4C2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238" y="1552931"/>
            <a:ext cx="3111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" name="Imagem 228">
            <a:extLst>
              <a:ext uri="{FF2B5EF4-FFF2-40B4-BE49-F238E27FC236}">
                <a16:creationId xmlns:a16="http://schemas.microsoft.com/office/drawing/2014/main" id="{DB33F9F0-88AB-97AE-A6D5-AF70612C82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2224443"/>
            <a:ext cx="39687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" name="Imagem 230">
            <a:extLst>
              <a:ext uri="{FF2B5EF4-FFF2-40B4-BE49-F238E27FC236}">
                <a16:creationId xmlns:a16="http://schemas.microsoft.com/office/drawing/2014/main" id="{8826237D-5B3C-4231-832D-A317D55B63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4424363" y="2118081"/>
            <a:ext cx="4318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Imagem 231">
            <a:extLst>
              <a:ext uri="{FF2B5EF4-FFF2-40B4-BE49-F238E27FC236}">
                <a16:creationId xmlns:a16="http://schemas.microsoft.com/office/drawing/2014/main" id="{45A2B295-05A4-C65A-4439-50B4D1CD3F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0" y="2453043"/>
            <a:ext cx="468313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" name="Imagem 232">
            <a:extLst>
              <a:ext uri="{FF2B5EF4-FFF2-40B4-BE49-F238E27FC236}">
                <a16:creationId xmlns:a16="http://schemas.microsoft.com/office/drawing/2014/main" id="{CE7AA868-ECF3-DA4B-CFA4-E8310D635B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5421313" y="2345093"/>
            <a:ext cx="46831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" name="Imagem 233">
            <a:extLst>
              <a:ext uri="{FF2B5EF4-FFF2-40B4-BE49-F238E27FC236}">
                <a16:creationId xmlns:a16="http://schemas.microsoft.com/office/drawing/2014/main" id="{16311B88-1235-B932-5328-C9CF6CB5AA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088" y="2200631"/>
            <a:ext cx="46831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204" name="Picture 76">
            <a:extLst>
              <a:ext uri="{FF2B5EF4-FFF2-40B4-BE49-F238E27FC236}">
                <a16:creationId xmlns:a16="http://schemas.microsoft.com/office/drawing/2014/main" id="{A0CB32FF-21FA-36B0-57B6-4A07EE3D1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3" y="2322868"/>
            <a:ext cx="6207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205" name="Picture 77">
            <a:extLst>
              <a:ext uri="{FF2B5EF4-FFF2-40B4-BE49-F238E27FC236}">
                <a16:creationId xmlns:a16="http://schemas.microsoft.com/office/drawing/2014/main" id="{814975E5-B3D6-C5F2-0FA8-84F6DEF8C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3" y="4021334"/>
            <a:ext cx="5224462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206" name="Picture 78">
            <a:extLst>
              <a:ext uri="{FF2B5EF4-FFF2-40B4-BE49-F238E27FC236}">
                <a16:creationId xmlns:a16="http://schemas.microsoft.com/office/drawing/2014/main" id="{11662F05-0687-F280-2435-CC084436E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3" y="4445197"/>
            <a:ext cx="1506537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207" name="Picture 79">
            <a:extLst>
              <a:ext uri="{FF2B5EF4-FFF2-40B4-BE49-F238E27FC236}">
                <a16:creationId xmlns:a16="http://schemas.microsoft.com/office/drawing/2014/main" id="{8C88F759-23CE-6081-3CCA-70BA2036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4642047"/>
            <a:ext cx="1063625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208" name="Picture 80">
            <a:extLst>
              <a:ext uri="{FF2B5EF4-FFF2-40B4-BE49-F238E27FC236}">
                <a16:creationId xmlns:a16="http://schemas.microsoft.com/office/drawing/2014/main" id="{C81DB3AE-3780-81BB-B7FC-F167E4B0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75" y="4351534"/>
            <a:ext cx="785813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209" name="Picture 81">
            <a:extLst>
              <a:ext uri="{FF2B5EF4-FFF2-40B4-BE49-F238E27FC236}">
                <a16:creationId xmlns:a16="http://schemas.microsoft.com/office/drawing/2014/main" id="{95F07BE4-680B-9892-C66A-4E3E2C995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588" y="5562797"/>
            <a:ext cx="595312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210" name="Picture 82">
            <a:extLst>
              <a:ext uri="{FF2B5EF4-FFF2-40B4-BE49-F238E27FC236}">
                <a16:creationId xmlns:a16="http://schemas.microsoft.com/office/drawing/2014/main" id="{5200980F-8066-D668-31F9-010521549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0" y="5551684"/>
            <a:ext cx="5683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211" name="Picture 83">
            <a:extLst>
              <a:ext uri="{FF2B5EF4-FFF2-40B4-BE49-F238E27FC236}">
                <a16:creationId xmlns:a16="http://schemas.microsoft.com/office/drawing/2014/main" id="{6F4859C7-4D2D-F758-8E98-0E1EE6C8D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88" y="5540572"/>
            <a:ext cx="70802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4212" name="Picture 84">
            <a:extLst>
              <a:ext uri="{FF2B5EF4-FFF2-40B4-BE49-F238E27FC236}">
                <a16:creationId xmlns:a16="http://schemas.microsoft.com/office/drawing/2014/main" id="{DB135E01-04BC-FFC6-AB06-DDA908D32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5565972"/>
            <a:ext cx="560388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232">
            <a:extLst>
              <a:ext uri="{FF2B5EF4-FFF2-40B4-BE49-F238E27FC236}">
                <a16:creationId xmlns:a16="http://schemas.microsoft.com/office/drawing/2014/main" id="{7AD9F9A2-1151-3E34-E33B-7AFDACA675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2200631"/>
            <a:ext cx="4699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31">
            <a:extLst>
              <a:ext uri="{FF2B5EF4-FFF2-40B4-BE49-F238E27FC236}">
                <a16:creationId xmlns:a16="http://schemas.microsoft.com/office/drawing/2014/main" id="{EF43BD4C-22E7-8C9C-C611-68828A61EF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1986318"/>
            <a:ext cx="4667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231">
            <a:extLst>
              <a:ext uri="{FF2B5EF4-FFF2-40B4-BE49-F238E27FC236}">
                <a16:creationId xmlns:a16="http://schemas.microsoft.com/office/drawing/2014/main" id="{4648551A-C70A-339D-086C-BBF9A64A67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4484688" y="2273656"/>
            <a:ext cx="468312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53">
            <a:extLst>
              <a:ext uri="{FF2B5EF4-FFF2-40B4-BE49-F238E27FC236}">
                <a16:creationId xmlns:a16="http://schemas.microsoft.com/office/drawing/2014/main" id="{6C81C2BD-A980-D7A6-20B2-F8C6CF2770B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2200631"/>
            <a:ext cx="468312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3">
            <a:extLst>
              <a:ext uri="{FF2B5EF4-FFF2-40B4-BE49-F238E27FC236}">
                <a16:creationId xmlns:a16="http://schemas.microsoft.com/office/drawing/2014/main" id="{3AF440F8-347F-BDEA-8BDC-8EA690EE336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50" y="2200631"/>
            <a:ext cx="46831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53">
            <a:extLst>
              <a:ext uri="{FF2B5EF4-FFF2-40B4-BE49-F238E27FC236}">
                <a16:creationId xmlns:a16="http://schemas.microsoft.com/office/drawing/2014/main" id="{599FF4DA-13F2-194E-427F-AEF7D55DD99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5565775" y="1983143"/>
            <a:ext cx="4318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1C7EE0AC-EFB3-71A6-658F-3E9788C939E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588" y="2200631"/>
            <a:ext cx="46831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58">
            <a:extLst>
              <a:ext uri="{FF2B5EF4-FFF2-40B4-BE49-F238E27FC236}">
                <a16:creationId xmlns:a16="http://schemas.microsoft.com/office/drawing/2014/main" id="{99D78870-5A84-DB39-FA03-D75D8EE82A4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138" y="2200631"/>
            <a:ext cx="46831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58">
            <a:extLst>
              <a:ext uri="{FF2B5EF4-FFF2-40B4-BE49-F238E27FC236}">
                <a16:creationId xmlns:a16="http://schemas.microsoft.com/office/drawing/2014/main" id="{A044896A-CEB6-F5CE-1A1F-8F6D6B7AED0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3" y="2705456"/>
            <a:ext cx="3127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58">
            <a:extLst>
              <a:ext uri="{FF2B5EF4-FFF2-40B4-BE49-F238E27FC236}">
                <a16:creationId xmlns:a16="http://schemas.microsoft.com/office/drawing/2014/main" id="{A5F01AB6-3AC1-B48F-B62D-2EBC630596A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725" y="1481493"/>
            <a:ext cx="3127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4223" name="Line 95">
            <a:extLst>
              <a:ext uri="{FF2B5EF4-FFF2-40B4-BE49-F238E27FC236}">
                <a16:creationId xmlns:a16="http://schemas.microsoft.com/office/drawing/2014/main" id="{F0019D82-090B-94FC-7B67-FF931AE76A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9913" y="817918"/>
            <a:ext cx="0" cy="13684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04224" name="Line 96">
            <a:extLst>
              <a:ext uri="{FF2B5EF4-FFF2-40B4-BE49-F238E27FC236}">
                <a16:creationId xmlns:a16="http://schemas.microsoft.com/office/drawing/2014/main" id="{DFF0691F-CD17-EB06-D58E-A8F24F18F7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5625" y="798868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04225" name="Line 97">
            <a:extLst>
              <a:ext uri="{FF2B5EF4-FFF2-40B4-BE49-F238E27FC236}">
                <a16:creationId xmlns:a16="http://schemas.microsoft.com/office/drawing/2014/main" id="{373EA918-007C-01A2-D0C6-34E1703F577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3413" y="802043"/>
            <a:ext cx="0" cy="936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04226" name="Text Box 98">
            <a:extLst>
              <a:ext uri="{FF2B5EF4-FFF2-40B4-BE49-F238E27FC236}">
                <a16:creationId xmlns:a16="http://schemas.microsoft.com/office/drawing/2014/main" id="{DE4BDBEF-5E86-0594-26F9-4AEBEB9CE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888" y="717906"/>
            <a:ext cx="1133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0" lang="pt-BR" altLang="pt-BR" sz="1000" b="0">
                <a:solidFill>
                  <a:schemeClr val="tx1"/>
                </a:solidFill>
                <a:cs typeface="Arial" panose="020B0604020202020204" pitchFamily="34" charset="0"/>
              </a:rPr>
              <a:t>Unidade de Ventilação</a:t>
            </a:r>
          </a:p>
        </p:txBody>
      </p:sp>
      <p:sp>
        <p:nvSpPr>
          <p:cNvPr id="304227" name="Text Box 99">
            <a:extLst>
              <a:ext uri="{FF2B5EF4-FFF2-40B4-BE49-F238E27FC236}">
                <a16:creationId xmlns:a16="http://schemas.microsoft.com/office/drawing/2014/main" id="{FCBC9740-E6A0-88E0-4789-D1E136B0D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25" y="717906"/>
            <a:ext cx="1133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0" lang="pt-BR" altLang="pt-BR" sz="1000" b="0">
                <a:solidFill>
                  <a:schemeClr val="tx1"/>
                </a:solidFill>
                <a:cs typeface="Arial" panose="020B0604020202020204" pitchFamily="34" charset="0"/>
              </a:rPr>
              <a:t>Unidade de Resfriamento</a:t>
            </a:r>
          </a:p>
        </p:txBody>
      </p:sp>
      <p:sp>
        <p:nvSpPr>
          <p:cNvPr id="304228" name="Text Box 100">
            <a:extLst>
              <a:ext uri="{FF2B5EF4-FFF2-40B4-BE49-F238E27FC236}">
                <a16:creationId xmlns:a16="http://schemas.microsoft.com/office/drawing/2014/main" id="{7B29DB1E-7B23-0794-7518-FE1000A00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050" y="716318"/>
            <a:ext cx="1133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0" lang="pt-BR" altLang="pt-BR" sz="1000" b="0">
                <a:solidFill>
                  <a:schemeClr val="tx1"/>
                </a:solidFill>
                <a:cs typeface="Arial" panose="020B0604020202020204" pitchFamily="34" charset="0"/>
              </a:rPr>
              <a:t>Unidade de Aquecimento</a:t>
            </a:r>
          </a:p>
        </p:txBody>
      </p:sp>
      <p:sp>
        <p:nvSpPr>
          <p:cNvPr id="304229" name="Text Box 101">
            <a:extLst>
              <a:ext uri="{FF2B5EF4-FFF2-40B4-BE49-F238E27FC236}">
                <a16:creationId xmlns:a16="http://schemas.microsoft.com/office/drawing/2014/main" id="{C704361D-6BFB-DD76-337C-820F87A9B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4863" y="713143"/>
            <a:ext cx="1133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0" lang="pt-BR" altLang="pt-BR" sz="1000" b="0">
                <a:solidFill>
                  <a:schemeClr val="tx1"/>
                </a:solidFill>
                <a:cs typeface="Arial" panose="020B0604020202020204" pitchFamily="34" charset="0"/>
              </a:rPr>
              <a:t>Saídas do ar condicionado</a:t>
            </a:r>
          </a:p>
        </p:txBody>
      </p:sp>
      <p:sp>
        <p:nvSpPr>
          <p:cNvPr id="304230" name="Text Box 102">
            <a:extLst>
              <a:ext uri="{FF2B5EF4-FFF2-40B4-BE49-F238E27FC236}">
                <a16:creationId xmlns:a16="http://schemas.microsoft.com/office/drawing/2014/main" id="{D03AD2D0-8E01-6015-D01C-4672BCC29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1100" y="1305281"/>
            <a:ext cx="625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0" lang="pt-BR" altLang="pt-BR" sz="1000" b="0">
                <a:solidFill>
                  <a:schemeClr val="tx1"/>
                </a:solidFill>
                <a:cs typeface="Arial" panose="020B0604020202020204" pitchFamily="34" charset="0"/>
              </a:rPr>
              <a:t>(DEF)</a:t>
            </a:r>
          </a:p>
        </p:txBody>
      </p:sp>
      <p:sp>
        <p:nvSpPr>
          <p:cNvPr id="304231" name="Text Box 103">
            <a:extLst>
              <a:ext uri="{FF2B5EF4-FFF2-40B4-BE49-F238E27FC236}">
                <a16:creationId xmlns:a16="http://schemas.microsoft.com/office/drawing/2014/main" id="{969588B9-0B30-EF8F-DFEE-01155C60D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088" y="2205393"/>
            <a:ext cx="6651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0" lang="pt-BR" altLang="pt-BR" sz="1000" b="0">
                <a:solidFill>
                  <a:schemeClr val="tx1"/>
                </a:solidFill>
                <a:cs typeface="Arial" panose="020B0604020202020204" pitchFamily="34" charset="0"/>
              </a:rPr>
              <a:t>(FACE)</a:t>
            </a:r>
          </a:p>
        </p:txBody>
      </p:sp>
      <p:sp>
        <p:nvSpPr>
          <p:cNvPr id="304232" name="Text Box 104">
            <a:extLst>
              <a:ext uri="{FF2B5EF4-FFF2-40B4-BE49-F238E27FC236}">
                <a16:creationId xmlns:a16="http://schemas.microsoft.com/office/drawing/2014/main" id="{C3D7155F-79FA-D1E8-4EA8-615F0324D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1063" y="3068993"/>
            <a:ext cx="7794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0" lang="pt-BR" altLang="pt-BR" sz="1000" b="0">
                <a:solidFill>
                  <a:schemeClr val="tx1"/>
                </a:solidFill>
                <a:cs typeface="Arial" panose="020B0604020202020204" pitchFamily="34" charset="0"/>
              </a:rPr>
              <a:t>(FOOT)</a:t>
            </a:r>
          </a:p>
        </p:txBody>
      </p:sp>
      <p:sp>
        <p:nvSpPr>
          <p:cNvPr id="304233" name="Line 105">
            <a:extLst>
              <a:ext uri="{FF2B5EF4-FFF2-40B4-BE49-F238E27FC236}">
                <a16:creationId xmlns:a16="http://schemas.microsoft.com/office/drawing/2014/main" id="{5C35185F-E0C5-4B80-881D-BDB15ECC73D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89525" y="2478443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04234" name="Line 106">
            <a:extLst>
              <a:ext uri="{FF2B5EF4-FFF2-40B4-BE49-F238E27FC236}">
                <a16:creationId xmlns:a16="http://schemas.microsoft.com/office/drawing/2014/main" id="{4388478E-5F9D-AE2E-9C26-DBDAFE0ACB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40313" y="1484668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04235" name="AutoShape 107">
            <a:extLst>
              <a:ext uri="{FF2B5EF4-FFF2-40B4-BE49-F238E27FC236}">
                <a16:creationId xmlns:a16="http://schemas.microsoft.com/office/drawing/2014/main" id="{11804BE0-1351-9E53-80D9-128935FEC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75" y="1381481"/>
            <a:ext cx="830263" cy="200025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18000" tIns="10800" rIns="18000" bIns="10800">
            <a:spAutoFit/>
          </a:bodyPr>
          <a:lstStyle>
            <a:lvl1pPr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0" lang="pt-BR" altLang="pt-BR" sz="1000" b="0">
                <a:solidFill>
                  <a:schemeClr val="tx1"/>
                </a:solidFill>
                <a:cs typeface="Arial" panose="020B0604020202020204" pitchFamily="34" charset="0"/>
              </a:rPr>
              <a:t>Heater Core</a:t>
            </a:r>
          </a:p>
        </p:txBody>
      </p:sp>
      <p:sp>
        <p:nvSpPr>
          <p:cNvPr id="304236" name="AutoShape 108">
            <a:extLst>
              <a:ext uri="{FF2B5EF4-FFF2-40B4-BE49-F238E27FC236}">
                <a16:creationId xmlns:a16="http://schemas.microsoft.com/office/drawing/2014/main" id="{21D31087-77E8-F423-48CC-8D1E22F82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6150" y="3088043"/>
            <a:ext cx="828675" cy="200025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8000" tIns="10800" rIns="18000" bIns="10800">
            <a:spAutoFit/>
          </a:bodyPr>
          <a:lstStyle>
            <a:lvl1pPr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0" lang="pt-BR" altLang="pt-BR" sz="1000" b="0">
                <a:solidFill>
                  <a:schemeClr val="tx1"/>
                </a:solidFill>
                <a:cs typeface="Arial" panose="020B0604020202020204" pitchFamily="34" charset="0"/>
              </a:rPr>
              <a:t>Blower</a:t>
            </a:r>
          </a:p>
        </p:txBody>
      </p:sp>
      <p:sp>
        <p:nvSpPr>
          <p:cNvPr id="304237" name="Line 109">
            <a:extLst>
              <a:ext uri="{FF2B5EF4-FFF2-40B4-BE49-F238E27FC236}">
                <a16:creationId xmlns:a16="http://schemas.microsoft.com/office/drawing/2014/main" id="{B329C185-EC8E-6C2C-6D13-53CDEE1B6C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49538" y="2800706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04238" name="Line 110">
            <a:extLst>
              <a:ext uri="{FF2B5EF4-FFF2-40B4-BE49-F238E27FC236}">
                <a16:creationId xmlns:a16="http://schemas.microsoft.com/office/drawing/2014/main" id="{B54BD371-FAEA-FBBE-69CB-86407CDCFB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57400" y="2314931"/>
            <a:ext cx="468313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04239" name="AutoShape 111">
            <a:extLst>
              <a:ext uri="{FF2B5EF4-FFF2-40B4-BE49-F238E27FC236}">
                <a16:creationId xmlns:a16="http://schemas.microsoft.com/office/drawing/2014/main" id="{3A2D8B0E-6F76-D89A-9F6B-26CBEF711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9638" y="2983268"/>
            <a:ext cx="760412" cy="369888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8000" tIns="10800" rIns="18000" bIns="10800">
            <a:spAutoFit/>
          </a:bodyPr>
          <a:lstStyle>
            <a:lvl1pPr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0" lang="pt-BR" altLang="pt-BR" sz="1000" b="0">
                <a:solidFill>
                  <a:schemeClr val="tx1"/>
                </a:solidFill>
                <a:cs typeface="Arial" panose="020B0604020202020204" pitchFamily="34" charset="0"/>
              </a:rPr>
              <a:t>Damper Air Mix</a:t>
            </a:r>
          </a:p>
        </p:txBody>
      </p:sp>
      <p:sp>
        <p:nvSpPr>
          <p:cNvPr id="304240" name="Line 112">
            <a:extLst>
              <a:ext uri="{FF2B5EF4-FFF2-40B4-BE49-F238E27FC236}">
                <a16:creationId xmlns:a16="http://schemas.microsoft.com/office/drawing/2014/main" id="{2127B804-C0AF-6727-118C-E51B389ADD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27438" y="157674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04241" name="AutoShape 113">
            <a:extLst>
              <a:ext uri="{FF2B5EF4-FFF2-40B4-BE49-F238E27FC236}">
                <a16:creationId xmlns:a16="http://schemas.microsoft.com/office/drawing/2014/main" id="{22D24F07-0434-BF6A-161D-07A125965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38" y="1959331"/>
            <a:ext cx="749300" cy="2000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8000" tIns="10800" rIns="18000" bIns="10800">
            <a:spAutoFit/>
          </a:bodyPr>
          <a:lstStyle>
            <a:lvl1pPr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0" lang="pt-BR" altLang="pt-BR" sz="1000" b="0">
                <a:solidFill>
                  <a:schemeClr val="tx1"/>
                </a:solidFill>
                <a:cs typeface="Arial" panose="020B0604020202020204" pitchFamily="34" charset="0"/>
              </a:rPr>
              <a:t>Ar Interno</a:t>
            </a:r>
          </a:p>
        </p:txBody>
      </p:sp>
      <p:sp>
        <p:nvSpPr>
          <p:cNvPr id="304242" name="AutoShape 114">
            <a:extLst>
              <a:ext uri="{FF2B5EF4-FFF2-40B4-BE49-F238E27FC236}">
                <a16:creationId xmlns:a16="http://schemas.microsoft.com/office/drawing/2014/main" id="{4B8CE90D-A921-592B-9FFD-FE2F23801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1249718"/>
            <a:ext cx="744537" cy="2000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8000" tIns="10800" rIns="18000" bIns="10800">
            <a:spAutoFit/>
          </a:bodyPr>
          <a:lstStyle>
            <a:lvl1pPr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0" lang="pt-BR" altLang="pt-BR" sz="1000" b="0">
                <a:solidFill>
                  <a:schemeClr val="tx1"/>
                </a:solidFill>
                <a:cs typeface="Arial" panose="020B0604020202020204" pitchFamily="34" charset="0"/>
              </a:rPr>
              <a:t>Ar Externo</a:t>
            </a:r>
          </a:p>
        </p:txBody>
      </p:sp>
      <p:pic>
        <p:nvPicPr>
          <p:cNvPr id="11" name="Imagem 235">
            <a:extLst>
              <a:ext uri="{FF2B5EF4-FFF2-40B4-BE49-F238E27FC236}">
                <a16:creationId xmlns:a16="http://schemas.microsoft.com/office/drawing/2014/main" id="{67F34E8A-C12D-93D9-5EFE-D1C404B6E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73352">
            <a:off x="8142288" y="2592743"/>
            <a:ext cx="4667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m 235">
            <a:extLst>
              <a:ext uri="{FF2B5EF4-FFF2-40B4-BE49-F238E27FC236}">
                <a16:creationId xmlns:a16="http://schemas.microsoft.com/office/drawing/2014/main" id="{B1FF64AA-AEFD-A9D7-E340-6D7FDA708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92940">
            <a:off x="8003382" y="3079312"/>
            <a:ext cx="43180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235">
            <a:extLst>
              <a:ext uri="{FF2B5EF4-FFF2-40B4-BE49-F238E27FC236}">
                <a16:creationId xmlns:a16="http://schemas.microsoft.com/office/drawing/2014/main" id="{F9EB577E-BC4B-4C9D-469F-1123E615EA8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613" y="3242031"/>
            <a:ext cx="4667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235">
            <a:extLst>
              <a:ext uri="{FF2B5EF4-FFF2-40B4-BE49-F238E27FC236}">
                <a16:creationId xmlns:a16="http://schemas.microsoft.com/office/drawing/2014/main" id="{5C6A6814-770B-C75B-668A-480898B69FD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8" y="3242031"/>
            <a:ext cx="4667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m 235">
            <a:extLst>
              <a:ext uri="{FF2B5EF4-FFF2-40B4-BE49-F238E27FC236}">
                <a16:creationId xmlns:a16="http://schemas.microsoft.com/office/drawing/2014/main" id="{61ACE02B-DA48-F993-0933-1E269DDC316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3" y="3242031"/>
            <a:ext cx="46831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m 235">
            <a:extLst>
              <a:ext uri="{FF2B5EF4-FFF2-40B4-BE49-F238E27FC236}">
                <a16:creationId xmlns:a16="http://schemas.microsoft.com/office/drawing/2014/main" id="{C7DDE228-0F4D-75A1-0ABC-4E9DEB122D8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88" y="3242031"/>
            <a:ext cx="4667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m 235">
            <a:extLst>
              <a:ext uri="{FF2B5EF4-FFF2-40B4-BE49-F238E27FC236}">
                <a16:creationId xmlns:a16="http://schemas.microsoft.com/office/drawing/2014/main" id="{04A2BEB1-DC77-9F35-2807-F50F6101166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3242031"/>
            <a:ext cx="468313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m 235">
            <a:extLst>
              <a:ext uri="{FF2B5EF4-FFF2-40B4-BE49-F238E27FC236}">
                <a16:creationId xmlns:a16="http://schemas.microsoft.com/office/drawing/2014/main" id="{B4B5C69C-3755-F052-E540-FB7F5825055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25" y="3242031"/>
            <a:ext cx="4667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m 235">
            <a:extLst>
              <a:ext uri="{FF2B5EF4-FFF2-40B4-BE49-F238E27FC236}">
                <a16:creationId xmlns:a16="http://schemas.microsoft.com/office/drawing/2014/main" id="{6BFDD90A-B5F4-61C0-9056-BF38ECE34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00000">
            <a:off x="1616869" y="3152337"/>
            <a:ext cx="43180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m 235">
            <a:extLst>
              <a:ext uri="{FF2B5EF4-FFF2-40B4-BE49-F238E27FC236}">
                <a16:creationId xmlns:a16="http://schemas.microsoft.com/office/drawing/2014/main" id="{220FBA4C-A9F0-9249-7E67-C0ECE89D8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84755">
            <a:off x="1616869" y="2212537"/>
            <a:ext cx="43180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4253" name="AutoShape 125">
            <a:extLst>
              <a:ext uri="{FF2B5EF4-FFF2-40B4-BE49-F238E27FC236}">
                <a16:creationId xmlns:a16="http://schemas.microsoft.com/office/drawing/2014/main" id="{EF4AB885-1EC3-91B1-59A2-32FD3A632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1925" y="2773718"/>
            <a:ext cx="830263" cy="200025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8000" tIns="10800" rIns="18000" bIns="10800">
            <a:spAutoFit/>
          </a:bodyPr>
          <a:lstStyle>
            <a:lvl1pPr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0" lang="pt-BR" altLang="pt-BR" sz="1000" b="0">
                <a:solidFill>
                  <a:schemeClr val="tx1"/>
                </a:solidFill>
                <a:cs typeface="Arial" panose="020B0604020202020204" pitchFamily="34" charset="0"/>
              </a:rPr>
              <a:t>Filtro de Ar</a:t>
            </a:r>
          </a:p>
        </p:txBody>
      </p:sp>
      <p:sp>
        <p:nvSpPr>
          <p:cNvPr id="304254" name="Text Box 126">
            <a:extLst>
              <a:ext uri="{FF2B5EF4-FFF2-40B4-BE49-F238E27FC236}">
                <a16:creationId xmlns:a16="http://schemas.microsoft.com/office/drawing/2014/main" id="{B5FB32D2-FF1A-AB3D-D9C3-DEFAF2D02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7013" y="3618109"/>
            <a:ext cx="3455987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rIns="18000">
            <a:spAutoFit/>
          </a:bodyPr>
          <a:lstStyle>
            <a:lvl1pPr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0" lang="pt-BR" altLang="pt-BR" sz="1400">
                <a:solidFill>
                  <a:schemeClr val="tx1"/>
                </a:solidFill>
                <a:cs typeface="Arial" panose="020B0604020202020204" pitchFamily="34" charset="0"/>
              </a:rPr>
              <a:t>Painel de Controle do Ar Condicionado</a:t>
            </a:r>
          </a:p>
        </p:txBody>
      </p:sp>
      <p:sp>
        <p:nvSpPr>
          <p:cNvPr id="14419" name="Text Box 127">
            <a:extLst>
              <a:ext uri="{FF2B5EF4-FFF2-40B4-BE49-F238E27FC236}">
                <a16:creationId xmlns:a16="http://schemas.microsoft.com/office/drawing/2014/main" id="{10D825A9-68F2-C555-ACD4-4665B0A87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9675" y="375006"/>
            <a:ext cx="6191250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rIns="18000">
            <a:spAutoFit/>
          </a:bodyPr>
          <a:lstStyle>
            <a:lvl1pPr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0" lang="pt-BR" altLang="pt-BR">
                <a:solidFill>
                  <a:schemeClr val="tx1"/>
                </a:solidFill>
                <a:cs typeface="Arial" panose="020B0604020202020204" pitchFamily="34" charset="0"/>
              </a:rPr>
              <a:t>Caixa de Ar - HVAC (</a:t>
            </a:r>
            <a:r>
              <a:rPr kumimoji="0" lang="en-US" altLang="pt-BR">
                <a:solidFill>
                  <a:schemeClr val="tx1"/>
                </a:solidFill>
                <a:cs typeface="Arial" panose="020B0604020202020204" pitchFamily="34" charset="0"/>
              </a:rPr>
              <a:t>heating, ventilation, and air conditioning)</a:t>
            </a:r>
            <a:endParaRPr kumimoji="0" lang="pt-BR" altLang="pt-BR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04256" name="Line 128">
            <a:extLst>
              <a:ext uri="{FF2B5EF4-FFF2-40B4-BE49-F238E27FC236}">
                <a16:creationId xmlns:a16="http://schemas.microsoft.com/office/drawing/2014/main" id="{522A0766-1D92-21AD-E50E-E45D60C005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2113" y="916343"/>
            <a:ext cx="155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04257" name="Line 129">
            <a:extLst>
              <a:ext uri="{FF2B5EF4-FFF2-40B4-BE49-F238E27FC236}">
                <a16:creationId xmlns:a16="http://schemas.microsoft.com/office/drawing/2014/main" id="{BF359274-5B7F-4124-3594-575D0C3F67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6250" y="916343"/>
            <a:ext cx="157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04258" name="Line 130">
            <a:extLst>
              <a:ext uri="{FF2B5EF4-FFF2-40B4-BE49-F238E27FC236}">
                <a16:creationId xmlns:a16="http://schemas.microsoft.com/office/drawing/2014/main" id="{EAE39516-48B5-DBA5-AFD1-679C85EAF8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3863" y="916343"/>
            <a:ext cx="155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04259" name="Line 131">
            <a:extLst>
              <a:ext uri="{FF2B5EF4-FFF2-40B4-BE49-F238E27FC236}">
                <a16:creationId xmlns:a16="http://schemas.microsoft.com/office/drawing/2014/main" id="{16353783-CA18-5CA6-9997-F93693A8FE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06738" y="916343"/>
            <a:ext cx="155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04260" name="Line 132">
            <a:extLst>
              <a:ext uri="{FF2B5EF4-FFF2-40B4-BE49-F238E27FC236}">
                <a16:creationId xmlns:a16="http://schemas.microsoft.com/office/drawing/2014/main" id="{8B0EC403-EB81-7283-5E7D-98396D8166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06900" y="929043"/>
            <a:ext cx="155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04261" name="Line 133">
            <a:extLst>
              <a:ext uri="{FF2B5EF4-FFF2-40B4-BE49-F238E27FC236}">
                <a16:creationId xmlns:a16="http://schemas.microsoft.com/office/drawing/2014/main" id="{831DB5D4-480D-3BEC-7281-4484E4BAE4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07063" y="916343"/>
            <a:ext cx="155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04262" name="Line 134">
            <a:extLst>
              <a:ext uri="{FF2B5EF4-FFF2-40B4-BE49-F238E27FC236}">
                <a16:creationId xmlns:a16="http://schemas.microsoft.com/office/drawing/2014/main" id="{1890A3E6-8FD3-8882-DB7E-DD3B3DCEA9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1350" y="1686281"/>
            <a:ext cx="46672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04263" name="AutoShape 135">
            <a:extLst>
              <a:ext uri="{FF2B5EF4-FFF2-40B4-BE49-F238E27FC236}">
                <a16:creationId xmlns:a16="http://schemas.microsoft.com/office/drawing/2014/main" id="{4A52F3E9-A2E1-1D90-427A-0686F80FB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775" y="1444981"/>
            <a:ext cx="700088" cy="369887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8000" tIns="10800" rIns="18000" bIns="10800">
            <a:spAutoFit/>
          </a:bodyPr>
          <a:lstStyle>
            <a:lvl1pPr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0" lang="pt-BR" altLang="pt-BR" sz="1000" b="0">
                <a:solidFill>
                  <a:schemeClr val="tx1"/>
                </a:solidFill>
                <a:cs typeface="Arial" panose="020B0604020202020204" pitchFamily="34" charset="0"/>
              </a:rPr>
              <a:t>Damper R/F</a:t>
            </a:r>
          </a:p>
        </p:txBody>
      </p:sp>
      <p:sp>
        <p:nvSpPr>
          <p:cNvPr id="304264" name="Line 136">
            <a:extLst>
              <a:ext uri="{FF2B5EF4-FFF2-40B4-BE49-F238E27FC236}">
                <a16:creationId xmlns:a16="http://schemas.microsoft.com/office/drawing/2014/main" id="{4A0676F7-9CF9-A945-E5B5-72871D0308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35725" y="245939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04265" name="Line 137">
            <a:extLst>
              <a:ext uri="{FF2B5EF4-FFF2-40B4-BE49-F238E27FC236}">
                <a16:creationId xmlns:a16="http://schemas.microsoft.com/office/drawing/2014/main" id="{FEFD419B-91F2-E327-D7CF-061D652D10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4038" y="2262543"/>
            <a:ext cx="311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04266" name="Line 138">
            <a:extLst>
              <a:ext uri="{FF2B5EF4-FFF2-40B4-BE49-F238E27FC236}">
                <a16:creationId xmlns:a16="http://schemas.microsoft.com/office/drawing/2014/main" id="{0103E814-B448-5F55-A30E-094FFA97DF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13513" y="1902181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04267" name="AutoShape 139">
            <a:extLst>
              <a:ext uri="{FF2B5EF4-FFF2-40B4-BE49-F238E27FC236}">
                <a16:creationId xmlns:a16="http://schemas.microsoft.com/office/drawing/2014/main" id="{28BF0EC0-589D-2C53-A67F-4B1435049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2363" y="2079981"/>
            <a:ext cx="698500" cy="369887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8000" tIns="10800" rIns="18000" bIns="10800">
            <a:spAutoFit/>
          </a:bodyPr>
          <a:lstStyle>
            <a:lvl1pPr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0" lang="pt-BR" altLang="pt-BR" sz="1000" b="0">
                <a:solidFill>
                  <a:schemeClr val="tx1"/>
                </a:solidFill>
                <a:cs typeface="Arial" panose="020B0604020202020204" pitchFamily="34" charset="0"/>
              </a:rPr>
              <a:t>Damper MODE</a:t>
            </a:r>
          </a:p>
        </p:txBody>
      </p:sp>
      <p:sp>
        <p:nvSpPr>
          <p:cNvPr id="304268" name="AutoShape 140">
            <a:extLst>
              <a:ext uri="{FF2B5EF4-FFF2-40B4-BE49-F238E27FC236}">
                <a16:creationId xmlns:a16="http://schemas.microsoft.com/office/drawing/2014/main" id="{BBBE9769-A61A-9A0C-B3FA-7BFD2796C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1376718"/>
            <a:ext cx="828675" cy="200025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8000" tIns="10800" rIns="18000" bIns="10800">
            <a:spAutoFit/>
          </a:bodyPr>
          <a:lstStyle>
            <a:lvl1pPr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0" lang="pt-BR" altLang="pt-BR" sz="1000" b="0">
                <a:solidFill>
                  <a:schemeClr val="tx1"/>
                </a:solidFill>
                <a:cs typeface="Arial" panose="020B0604020202020204" pitchFamily="34" charset="0"/>
              </a:rPr>
              <a:t>Evaporador</a:t>
            </a:r>
          </a:p>
        </p:txBody>
      </p:sp>
      <p:grpSp>
        <p:nvGrpSpPr>
          <p:cNvPr id="14433" name="Group 141">
            <a:extLst>
              <a:ext uri="{FF2B5EF4-FFF2-40B4-BE49-F238E27FC236}">
                <a16:creationId xmlns:a16="http://schemas.microsoft.com/office/drawing/2014/main" id="{5BFD947E-A12A-789D-BD9C-8720F49C8896}"/>
              </a:ext>
            </a:extLst>
          </p:cNvPr>
          <p:cNvGrpSpPr>
            <a:grpSpLocks/>
          </p:cNvGrpSpPr>
          <p:nvPr/>
        </p:nvGrpSpPr>
        <p:grpSpPr bwMode="auto">
          <a:xfrm>
            <a:off x="3040063" y="2464156"/>
            <a:ext cx="155575" cy="203200"/>
            <a:chOff x="126" y="2204"/>
            <a:chExt cx="130" cy="363"/>
          </a:xfrm>
        </p:grpSpPr>
        <p:sp>
          <p:nvSpPr>
            <p:cNvPr id="304270" name="Rectangle 142">
              <a:extLst>
                <a:ext uri="{FF2B5EF4-FFF2-40B4-BE49-F238E27FC236}">
                  <a16:creationId xmlns:a16="http://schemas.microsoft.com/office/drawing/2014/main" id="{954E04A8-6537-1232-2852-36B8A20EB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" y="2522"/>
              <a:ext cx="130" cy="45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304271" name="Line 143">
              <a:extLst>
                <a:ext uri="{FF2B5EF4-FFF2-40B4-BE49-F238E27FC236}">
                  <a16:creationId xmlns:a16="http://schemas.microsoft.com/office/drawing/2014/main" id="{C13606C5-1DA9-5A48-7E1A-BE795EB452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" y="2249"/>
              <a:ext cx="0" cy="4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304272" name="Rectangle 144">
              <a:extLst>
                <a:ext uri="{FF2B5EF4-FFF2-40B4-BE49-F238E27FC236}">
                  <a16:creationId xmlns:a16="http://schemas.microsoft.com/office/drawing/2014/main" id="{840EFEEA-C046-99CA-49BF-F25FBE720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" y="2289"/>
              <a:ext cx="45" cy="235"/>
            </a:xfrm>
            <a:prstGeom prst="rect">
              <a:avLst/>
            </a:prstGeom>
            <a:solidFill>
              <a:srgbClr val="0066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304273" name="Rectangle 145">
              <a:extLst>
                <a:ext uri="{FF2B5EF4-FFF2-40B4-BE49-F238E27FC236}">
                  <a16:creationId xmlns:a16="http://schemas.microsoft.com/office/drawing/2014/main" id="{5F8164F7-41DA-92CB-CB4A-137BB2E37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" y="2204"/>
              <a:ext cx="45" cy="45"/>
            </a:xfrm>
            <a:prstGeom prst="rect">
              <a:avLst/>
            </a:prstGeom>
            <a:solidFill>
              <a:srgbClr val="FFFF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304274" name="Line 146">
            <a:extLst>
              <a:ext uri="{FF2B5EF4-FFF2-40B4-BE49-F238E27FC236}">
                <a16:creationId xmlns:a16="http://schemas.microsoft.com/office/drawing/2014/main" id="{2FBD9734-56B8-4925-F1E4-DA66D9F2B7B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152775" y="2656243"/>
            <a:ext cx="287338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04275" name="AutoShape 147">
            <a:extLst>
              <a:ext uri="{FF2B5EF4-FFF2-40B4-BE49-F238E27FC236}">
                <a16:creationId xmlns:a16="http://schemas.microsoft.com/office/drawing/2014/main" id="{A699664F-F41D-7E31-5B1B-D4AEA22FF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5" y="3016606"/>
            <a:ext cx="828675" cy="200025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8000" tIns="10800" rIns="18000" bIns="10800">
            <a:spAutoFit/>
          </a:bodyPr>
          <a:lstStyle>
            <a:lvl1pPr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kumimoji="0" lang="pt-BR" altLang="pt-BR" sz="1000" b="0">
                <a:solidFill>
                  <a:schemeClr val="tx1"/>
                </a:solidFill>
                <a:cs typeface="Arial" panose="020B0604020202020204" pitchFamily="34" charset="0"/>
              </a:rPr>
              <a:t>Resistor</a:t>
            </a:r>
          </a:p>
        </p:txBody>
      </p:sp>
      <p:sp>
        <p:nvSpPr>
          <p:cNvPr id="14436" name="Text Box 148">
            <a:extLst>
              <a:ext uri="{FF2B5EF4-FFF2-40B4-BE49-F238E27FC236}">
                <a16:creationId xmlns:a16="http://schemas.microsoft.com/office/drawing/2014/main" id="{E65BC7A4-DE9F-1D08-7023-C0AF1880B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82" y="-16070"/>
            <a:ext cx="7083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762000" eaLnBrk="0" hangingPunct="0"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762000" eaLnBrk="0" fontAlgn="base" hangingPunct="0">
              <a:spcBef>
                <a:spcPct val="50000"/>
              </a:spcBef>
              <a:spcAft>
                <a:spcPct val="0"/>
              </a:spcAft>
              <a:defRPr kumimoji="1" sz="1600" b="1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kumimoji="0" lang="pt-BR" altLang="pt-BR" sz="2000" i="1" dirty="0">
                <a:solidFill>
                  <a:schemeClr val="tx1"/>
                </a:solidFill>
              </a:rPr>
              <a:t>Funcionamento Interno da Caixa de 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4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4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4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4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4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4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4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4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4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4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4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4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4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4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4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4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5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4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04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4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04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04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04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04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4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04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04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04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0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04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04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04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304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0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0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04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304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304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0"/>
                                        <p:tgtEl>
                                          <p:spTgt spid="304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304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0"/>
                                        <p:tgtEl>
                                          <p:spTgt spid="304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304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4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000"/>
                                        <p:tgtEl>
                                          <p:spTgt spid="304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1000"/>
                                        <p:tgtEl>
                                          <p:spTgt spid="304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4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1000"/>
                                        <p:tgtEl>
                                          <p:spTgt spid="304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304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1000"/>
                                        <p:tgtEl>
                                          <p:spTgt spid="304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4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1000"/>
                                        <p:tgtEl>
                                          <p:spTgt spid="304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1000"/>
                                        <p:tgtEl>
                                          <p:spTgt spid="304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1000"/>
                                        <p:tgtEl>
                                          <p:spTgt spid="304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4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05" dur="1000" fill="hold"/>
                                        <p:tgtEl>
                                          <p:spTgt spid="304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1000"/>
                                        <p:tgtEl>
                                          <p:spTgt spid="304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304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304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1000"/>
                                        <p:tgtEl>
                                          <p:spTgt spid="304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 nodeType="clickPar">
                      <p:stCondLst>
                        <p:cond delay="indefinite"/>
                      </p:stCondLst>
                      <p:childTnLst>
                        <p:par>
                          <p:cTn id="2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304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2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0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304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 nodeType="clickPar">
                      <p:stCondLst>
                        <p:cond delay="indefinite"/>
                      </p:stCondLst>
                      <p:childTnLst>
                        <p:par>
                          <p:cTn id="3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1000"/>
                                        <p:tgtEl>
                                          <p:spTgt spid="304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3000"/>
                                        <p:tgtEl>
                                          <p:spTgt spid="15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 nodeType="clickPar">
                      <p:stCondLst>
                        <p:cond delay="indefinite"/>
                      </p:stCondLst>
                      <p:childTnLst>
                        <p:par>
                          <p:cTn id="3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5600000">
                                      <p:cBhvr>
                                        <p:cTn id="381" dur="1000" fill="hold"/>
                                        <p:tgtEl>
                                          <p:spTgt spid="3042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3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4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 nodeType="clickPar">
                      <p:stCondLst>
                        <p:cond delay="indefinite"/>
                      </p:stCondLst>
                      <p:childTnLst>
                        <p:par>
                          <p:cTn id="4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4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7500000">
                                      <p:cBhvr>
                                        <p:cTn id="429" dur="1000" fill="hold"/>
                                        <p:tgtEl>
                                          <p:spTgt spid="3042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 nodeType="clickPar">
                      <p:stCondLst>
                        <p:cond delay="indefinite"/>
                      </p:stCondLst>
                      <p:childTnLst>
                        <p:par>
                          <p:cTn id="4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51" dur="1000" fill="hold"/>
                                        <p:tgtEl>
                                          <p:spTgt spid="3042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">
                                      <p:cBhvr>
                                        <p:cTn id="4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 nodeType="clickPar">
                      <p:stCondLst>
                        <p:cond delay="indefinite"/>
                      </p:stCondLst>
                      <p:childTnLst>
                        <p:par>
                          <p:cTn id="4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60" dur="1000" fill="hold"/>
                                        <p:tgtEl>
                                          <p:spTgt spid="3042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4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 nodeType="clickPar">
                      <p:stCondLst>
                        <p:cond delay="indefinite"/>
                      </p:stCondLst>
                      <p:childTnLst>
                        <p:par>
                          <p:cTn id="4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78" dur="1000" fill="hold"/>
                                        <p:tgtEl>
                                          <p:spTgt spid="3042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4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">
                                      <p:cBhvr>
                                        <p:cTn id="48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130" grpId="0" animBg="1"/>
      <p:bldP spid="304226" grpId="0"/>
      <p:bldP spid="304228" grpId="0"/>
      <p:bldP spid="304229" grpId="0"/>
      <p:bldP spid="304230" grpId="0"/>
      <p:bldP spid="304231" grpId="0"/>
      <p:bldP spid="304232" grpId="0"/>
      <p:bldP spid="304235" grpId="0" animBg="1"/>
      <p:bldP spid="304236" grpId="0" animBg="1"/>
      <p:bldP spid="304236" grpId="1" animBg="1"/>
      <p:bldP spid="304239" grpId="0" animBg="1"/>
      <p:bldP spid="304239" grpId="1" animBg="1"/>
      <p:bldP spid="304241" grpId="0" animBg="1"/>
      <p:bldP spid="304241" grpId="1" animBg="1"/>
      <p:bldP spid="304242" grpId="0" animBg="1"/>
      <p:bldP spid="304242" grpId="1" animBg="1"/>
      <p:bldP spid="304253" grpId="0" animBg="1"/>
      <p:bldP spid="304253" grpId="1" animBg="1"/>
      <p:bldP spid="304254" grpId="0" animBg="1"/>
      <p:bldP spid="304263" grpId="0" animBg="1"/>
      <p:bldP spid="304263" grpId="1" animBg="1"/>
      <p:bldP spid="304267" grpId="0" animBg="1"/>
      <p:bldP spid="304267" grpId="1" animBg="1"/>
      <p:bldP spid="304275" grpId="0" animBg="1"/>
      <p:bldP spid="30427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2E4D27-6194-E861-4B97-4F4EF012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D33C-AF36-4576-A8A0-46B9F3DA679F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E94959-453D-CC4F-7CAA-7F3B4110FF31}"/>
              </a:ext>
            </a:extLst>
          </p:cNvPr>
          <p:cNvSpPr txBox="1"/>
          <p:nvPr/>
        </p:nvSpPr>
        <p:spPr>
          <a:xfrm>
            <a:off x="1999281" y="1162373"/>
            <a:ext cx="68967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/>
              <a:t>ECM</a:t>
            </a:r>
          </a:p>
        </p:txBody>
      </p:sp>
    </p:spTree>
    <p:extLst>
      <p:ext uri="{BB962C8B-B14F-4D97-AF65-F5344CB8AC3E}">
        <p14:creationId xmlns:p14="http://schemas.microsoft.com/office/powerpoint/2010/main" val="3703185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Text Box 2">
            <a:extLst>
              <a:ext uri="{FF2B5EF4-FFF2-40B4-BE49-F238E27FC236}">
                <a16:creationId xmlns:a16="http://schemas.microsoft.com/office/drawing/2014/main" id="{7FD0B3C0-26D1-B801-DA40-B2EECB844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" y="0"/>
            <a:ext cx="5265738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kumimoji="0" lang="pt-BR" sz="20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Localização dos Componentes no Veículo</a:t>
            </a:r>
          </a:p>
        </p:txBody>
      </p:sp>
      <p:pic>
        <p:nvPicPr>
          <p:cNvPr id="5123" name="Picture 11">
            <a:extLst>
              <a:ext uri="{FF2B5EF4-FFF2-40B4-BE49-F238E27FC236}">
                <a16:creationId xmlns:a16="http://schemas.microsoft.com/office/drawing/2014/main" id="{98B3092C-CA18-1938-C04A-4E02E20F9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8" t="1640" r="2499" b="17436"/>
          <a:stretch>
            <a:fillRect/>
          </a:stretch>
        </p:blipFill>
        <p:spPr bwMode="auto">
          <a:xfrm>
            <a:off x="560388" y="1412875"/>
            <a:ext cx="8964612" cy="470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8" name="Rectangle 16">
            <a:extLst>
              <a:ext uri="{FF2B5EF4-FFF2-40B4-BE49-F238E27FC236}">
                <a16:creationId xmlns:a16="http://schemas.microsoft.com/office/drawing/2014/main" id="{AAF25C69-63D1-1D85-10F1-4278F3AA3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088" y="4149726"/>
            <a:ext cx="704850" cy="379413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800" b="1"/>
              <a:t>ECM</a:t>
            </a:r>
          </a:p>
        </p:txBody>
      </p:sp>
      <p:sp>
        <p:nvSpPr>
          <p:cNvPr id="5129" name="Line 17">
            <a:extLst>
              <a:ext uri="{FF2B5EF4-FFF2-40B4-BE49-F238E27FC236}">
                <a16:creationId xmlns:a16="http://schemas.microsoft.com/office/drawing/2014/main" id="{9FB942C8-62AC-2656-634C-61A5DFBC9D9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977188" y="3716339"/>
            <a:ext cx="215900" cy="649287"/>
          </a:xfrm>
          <a:prstGeom prst="line">
            <a:avLst/>
          </a:prstGeom>
          <a:noFill/>
          <a:ln w="7620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132" name="Freeform 21">
            <a:extLst>
              <a:ext uri="{FF2B5EF4-FFF2-40B4-BE49-F238E27FC236}">
                <a16:creationId xmlns:a16="http://schemas.microsoft.com/office/drawing/2014/main" id="{836B7209-5445-C17F-9637-C8B75BE50909}"/>
              </a:ext>
            </a:extLst>
          </p:cNvPr>
          <p:cNvSpPr>
            <a:spLocks/>
          </p:cNvSpPr>
          <p:nvPr/>
        </p:nvSpPr>
        <p:spPr bwMode="auto">
          <a:xfrm>
            <a:off x="5097464" y="2372247"/>
            <a:ext cx="3959225" cy="384721"/>
          </a:xfrm>
          <a:custGeom>
            <a:avLst/>
            <a:gdLst>
              <a:gd name="T0" fmla="*/ 0 w 2494"/>
              <a:gd name="T1" fmla="*/ 91 h 1587"/>
              <a:gd name="T2" fmla="*/ 181 w 2494"/>
              <a:gd name="T3" fmla="*/ 1542 h 1587"/>
              <a:gd name="T4" fmla="*/ 1950 w 2494"/>
              <a:gd name="T5" fmla="*/ 1587 h 1587"/>
              <a:gd name="T6" fmla="*/ 1950 w 2494"/>
              <a:gd name="T7" fmla="*/ 1315 h 1587"/>
              <a:gd name="T8" fmla="*/ 2177 w 2494"/>
              <a:gd name="T9" fmla="*/ 1134 h 1587"/>
              <a:gd name="T10" fmla="*/ 2494 w 2494"/>
              <a:gd name="T11" fmla="*/ 816 h 1587"/>
              <a:gd name="T12" fmla="*/ 2132 w 2494"/>
              <a:gd name="T13" fmla="*/ 0 h 1587"/>
              <a:gd name="T14" fmla="*/ 0 w 2494"/>
              <a:gd name="T15" fmla="*/ 91 h 158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94"/>
              <a:gd name="T25" fmla="*/ 0 h 1587"/>
              <a:gd name="T26" fmla="*/ 2494 w 2494"/>
              <a:gd name="T27" fmla="*/ 1587 h 158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94" h="1587">
                <a:moveTo>
                  <a:pt x="0" y="91"/>
                </a:moveTo>
                <a:lnTo>
                  <a:pt x="181" y="1542"/>
                </a:lnTo>
                <a:lnTo>
                  <a:pt x="1950" y="1587"/>
                </a:lnTo>
                <a:lnTo>
                  <a:pt x="1950" y="1315"/>
                </a:lnTo>
                <a:lnTo>
                  <a:pt x="2177" y="1134"/>
                </a:lnTo>
                <a:cubicBezTo>
                  <a:pt x="2283" y="1028"/>
                  <a:pt x="2494" y="816"/>
                  <a:pt x="2494" y="816"/>
                </a:cubicBezTo>
                <a:lnTo>
                  <a:pt x="2132" y="0"/>
                </a:lnTo>
                <a:lnTo>
                  <a:pt x="0" y="91"/>
                </a:lnTo>
                <a:close/>
              </a:path>
            </a:pathLst>
          </a:custGeom>
          <a:noFill/>
          <a:ln w="25400" cap="flat" cmpd="sng">
            <a:solidFill>
              <a:srgbClr val="339966"/>
            </a:solidFill>
            <a:prstDash val="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133" name="Rectangle 22">
            <a:extLst>
              <a:ext uri="{FF2B5EF4-FFF2-40B4-BE49-F238E27FC236}">
                <a16:creationId xmlns:a16="http://schemas.microsoft.com/office/drawing/2014/main" id="{181DEB42-415B-569E-7748-EF444A67D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2050" y="765176"/>
            <a:ext cx="2609850" cy="379413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800" b="1"/>
              <a:t>ELETROVENTILADOR</a:t>
            </a:r>
          </a:p>
        </p:txBody>
      </p:sp>
      <p:sp>
        <p:nvSpPr>
          <p:cNvPr id="5134" name="Rectangle 23">
            <a:extLst>
              <a:ext uri="{FF2B5EF4-FFF2-40B4-BE49-F238E27FC236}">
                <a16:creationId xmlns:a16="http://schemas.microsoft.com/office/drawing/2014/main" id="{5CF564DC-113D-E9DE-C5AE-89581DD9A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0" y="765176"/>
            <a:ext cx="1428750" cy="379413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800" b="1"/>
              <a:t>RADIADOR</a:t>
            </a:r>
          </a:p>
        </p:txBody>
      </p:sp>
      <p:sp>
        <p:nvSpPr>
          <p:cNvPr id="5135" name="Rectangle 26">
            <a:extLst>
              <a:ext uri="{FF2B5EF4-FFF2-40B4-BE49-F238E27FC236}">
                <a16:creationId xmlns:a16="http://schemas.microsoft.com/office/drawing/2014/main" id="{0B7D9C80-EACC-D679-1DE3-D22338ABA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0925" y="836613"/>
            <a:ext cx="2012950" cy="379412"/>
          </a:xfrm>
          <a:prstGeom prst="rect">
            <a:avLst/>
          </a:prstGeom>
          <a:solidFill>
            <a:srgbClr val="00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800" b="1"/>
              <a:t>CONDENSADOR</a:t>
            </a:r>
          </a:p>
        </p:txBody>
      </p:sp>
      <p:sp>
        <p:nvSpPr>
          <p:cNvPr id="5136" name="Line 27">
            <a:extLst>
              <a:ext uri="{FF2B5EF4-FFF2-40B4-BE49-F238E27FC236}">
                <a16:creationId xmlns:a16="http://schemas.microsoft.com/office/drawing/2014/main" id="{6CD36CC9-4571-4DB4-D43A-2C13928982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3501" y="1196976"/>
            <a:ext cx="1439863" cy="1152525"/>
          </a:xfrm>
          <a:prstGeom prst="line">
            <a:avLst/>
          </a:prstGeom>
          <a:noFill/>
          <a:ln w="7620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137" name="Line 28">
            <a:extLst>
              <a:ext uri="{FF2B5EF4-FFF2-40B4-BE49-F238E27FC236}">
                <a16:creationId xmlns:a16="http://schemas.microsoft.com/office/drawing/2014/main" id="{3AFFC851-6683-5E5A-BBAE-4C20F5921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1063" y="1125538"/>
            <a:ext cx="215900" cy="647700"/>
          </a:xfrm>
          <a:prstGeom prst="line">
            <a:avLst/>
          </a:prstGeom>
          <a:noFill/>
          <a:ln w="7620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  <p:sp>
        <p:nvSpPr>
          <p:cNvPr id="5138" name="Line 29">
            <a:extLst>
              <a:ext uri="{FF2B5EF4-FFF2-40B4-BE49-F238E27FC236}">
                <a16:creationId xmlns:a16="http://schemas.microsoft.com/office/drawing/2014/main" id="{02DBF610-1A32-7867-E3AE-1C96E7E8E2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89850" y="1196975"/>
            <a:ext cx="647700" cy="503238"/>
          </a:xfrm>
          <a:prstGeom prst="line">
            <a:avLst/>
          </a:prstGeom>
          <a:noFill/>
          <a:ln w="7620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04-PPT-MANUFACTURING">
  <a:themeElements>
    <a:clrScheme name="DENSO1703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プレゼンマニュアル3稿0310.pptx" id="{11508CD4-A30B-D14F-8692-977A7F2DA4F2}" vid="{2DDDD37A-FF4A-4A4C-B913-3560BB227EC7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04-PPT-MANUFACTURING</Template>
  <TotalTime>0</TotalTime>
  <Words>1148</Words>
  <Application>Microsoft Office PowerPoint</Application>
  <PresentationFormat>A4 Paper (210x297 mm)</PresentationFormat>
  <Paragraphs>153</Paragraphs>
  <Slides>19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DENSO Sans</vt:lpstr>
      <vt:lpstr>Meiryo UI</vt:lpstr>
      <vt:lpstr>Yu Gothic</vt:lpstr>
      <vt:lpstr>Arial</vt:lpstr>
      <vt:lpstr>Calibri</vt:lpstr>
      <vt:lpstr>Century</vt:lpstr>
      <vt:lpstr>Lato</vt:lpstr>
      <vt:lpstr>Times New Roman</vt:lpstr>
      <vt:lpstr>Verdana</vt:lpstr>
      <vt:lpstr>Wingdings</vt:lpstr>
      <vt:lpstr>04-PPT-MANUFACTURING</vt:lpstr>
      <vt:lpstr>Photo Editor Photo</vt:lpstr>
      <vt:lpstr>Treinamento Multiplicador Qualidade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2018-09-21T14:44:25Z</dcterms:created>
  <dcterms:modified xsi:type="dcterms:W3CDTF">2024-09-13T17:55:08Z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dd209e-37c4-4e15-ab1b-f9befe71def1_Enabled">
    <vt:lpwstr>true</vt:lpwstr>
  </property>
  <property fmtid="{D5CDD505-2E9C-101B-9397-08002B2CF9AE}" pid="3" name="MSIP_Label_6add209e-37c4-4e15-ab1b-f9befe71def1_SetDate">
    <vt:lpwstr>2023-12-20T18:08:27Z</vt:lpwstr>
  </property>
  <property fmtid="{D5CDD505-2E9C-101B-9397-08002B2CF9AE}" pid="4" name="MSIP_Label_6add209e-37c4-4e15-ab1b-f9befe71def1_Method">
    <vt:lpwstr>Standard</vt:lpwstr>
  </property>
  <property fmtid="{D5CDD505-2E9C-101B-9397-08002B2CF9AE}" pid="5" name="MSIP_Label_6add209e-37c4-4e15-ab1b-f9befe71def1_Name">
    <vt:lpwstr>G_MIP_Confidential_Exception</vt:lpwstr>
  </property>
  <property fmtid="{D5CDD505-2E9C-101B-9397-08002B2CF9AE}" pid="6" name="MSIP_Label_6add209e-37c4-4e15-ab1b-f9befe71def1_SiteId">
    <vt:lpwstr>69405920-b673-4f7c-8845-e124e9d08af2</vt:lpwstr>
  </property>
  <property fmtid="{D5CDD505-2E9C-101B-9397-08002B2CF9AE}" pid="7" name="MSIP_Label_6add209e-37c4-4e15-ab1b-f9befe71def1_ActionId">
    <vt:lpwstr>b34b2923-6d25-42f4-b22a-ec7c81075f4a</vt:lpwstr>
  </property>
  <property fmtid="{D5CDD505-2E9C-101B-9397-08002B2CF9AE}" pid="8" name="MSIP_Label_6add209e-37c4-4e15-ab1b-f9befe71def1_ContentBits">
    <vt:lpwstr>0</vt:lpwstr>
  </property>
</Properties>
</file>